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22"/>
  </p:notesMasterIdLst>
  <p:sldIdLst>
    <p:sldId id="256" r:id="rId2"/>
    <p:sldId id="331" r:id="rId3"/>
    <p:sldId id="257" r:id="rId4"/>
    <p:sldId id="287" r:id="rId5"/>
    <p:sldId id="288" r:id="rId6"/>
    <p:sldId id="293" r:id="rId7"/>
    <p:sldId id="294" r:id="rId8"/>
    <p:sldId id="292" r:id="rId9"/>
    <p:sldId id="291" r:id="rId10"/>
    <p:sldId id="290" r:id="rId11"/>
    <p:sldId id="289" r:id="rId12"/>
    <p:sldId id="296" r:id="rId13"/>
    <p:sldId id="298" r:id="rId14"/>
    <p:sldId id="299" r:id="rId15"/>
    <p:sldId id="301" r:id="rId16"/>
    <p:sldId id="302" r:id="rId17"/>
    <p:sldId id="297" r:id="rId18"/>
    <p:sldId id="300" r:id="rId19"/>
    <p:sldId id="285" r:id="rId20"/>
    <p:sldId id="286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E70EBE-24AB-4E85-96BF-7B455E1640D2}" v="12" dt="2026-08-20T08:37:14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redo custSel delSld modSld">
      <pc:chgData name="Bossink, A. (Annemarie)" userId="2c853493-b21d-42bb-829b-19a3bc3b45c3" providerId="ADAL" clId="{03F4363A-F554-4198-BE3A-CF00DE7B878C}" dt="2026-08-20T08:42:27.417" v="448" actId="6549"/>
      <pc:docMkLst>
        <pc:docMk/>
      </pc:docMkLst>
      <pc:sldChg chg="modSp mod">
        <pc:chgData name="Bossink, A. (Annemarie)" userId="2c853493-b21d-42bb-829b-19a3bc3b45c3" providerId="ADAL" clId="{03F4363A-F554-4198-BE3A-CF00DE7B878C}" dt="2026-08-20T08:26:51.223" v="245" actId="20577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08:26:51.223" v="245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2:33:58.485" v="237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15:46.943" v="133" actId="20577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2:15:46.943" v="133" actId="20577"/>
          <ac:spMkLst>
            <pc:docMk/>
            <pc:sldMk cId="3333956772" sldId="257"/>
            <ac:spMk id="6" creationId="{97D5CB0A-D60D-DF99-5D59-A5FB0D1BC87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51:49.328" v="243" actId="20577"/>
        <pc:sldMkLst>
          <pc:docMk/>
          <pc:sldMk cId="1861455243" sldId="285"/>
        </pc:sldMkLst>
        <pc:spChg chg="mod">
          <ac:chgData name="Bossink, A. (Annemarie)" userId="2c853493-b21d-42bb-829b-19a3bc3b45c3" providerId="ADAL" clId="{03F4363A-F554-4198-BE3A-CF00DE7B878C}" dt="2026-08-17T12:26:24.598" v="230" actId="20577"/>
          <ac:spMkLst>
            <pc:docMk/>
            <pc:sldMk cId="1861455243" sldId="285"/>
            <ac:spMk id="2" creationId="{94DCA8EA-798A-597E-C81C-F0328CABBB93}"/>
          </ac:spMkLst>
        </pc:spChg>
        <pc:spChg chg="mod">
          <ac:chgData name="Bossink, A. (Annemarie)" userId="2c853493-b21d-42bb-829b-19a3bc3b45c3" providerId="ADAL" clId="{03F4363A-F554-4198-BE3A-CF00DE7B878C}" dt="2026-08-17T12:51:49.328" v="243" actId="20577"/>
          <ac:spMkLst>
            <pc:docMk/>
            <pc:sldMk cId="1861455243" sldId="285"/>
            <ac:spMk id="3" creationId="{50EB7665-4E5F-6E22-3DCD-2EF9450DD94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2:27.417" v="448" actId="6549"/>
        <pc:sldMkLst>
          <pc:docMk/>
          <pc:sldMk cId="1735567651" sldId="286"/>
        </pc:sldMkLst>
        <pc:spChg chg="mod">
          <ac:chgData name="Bossink, A. (Annemarie)" userId="2c853493-b21d-42bb-829b-19a3bc3b45c3" providerId="ADAL" clId="{03F4363A-F554-4198-BE3A-CF00DE7B878C}" dt="2026-08-17T12:26:12.317" v="228" actId="20577"/>
          <ac:spMkLst>
            <pc:docMk/>
            <pc:sldMk cId="1735567651" sldId="286"/>
            <ac:spMk id="2" creationId="{B041A440-7FB6-58F0-8E11-ABDA9C9E7E88}"/>
          </ac:spMkLst>
        </pc:spChg>
        <pc:spChg chg="mod">
          <ac:chgData name="Bossink, A. (Annemarie)" userId="2c853493-b21d-42bb-829b-19a3bc3b45c3" providerId="ADAL" clId="{03F4363A-F554-4198-BE3A-CF00DE7B878C}" dt="2026-08-20T08:42:27.417" v="448" actId="6549"/>
          <ac:spMkLst>
            <pc:docMk/>
            <pc:sldMk cId="1735567651" sldId="286"/>
            <ac:spMk id="3" creationId="{9DE88402-1C16-0283-81E9-C15B9D71628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15:42.090" v="131" actId="20577"/>
        <pc:sldMkLst>
          <pc:docMk/>
          <pc:sldMk cId="3220773783" sldId="287"/>
        </pc:sldMkLst>
        <pc:spChg chg="mod">
          <ac:chgData name="Bossink, A. (Annemarie)" userId="2c853493-b21d-42bb-829b-19a3bc3b45c3" providerId="ADAL" clId="{03F4363A-F554-4198-BE3A-CF00DE7B878C}" dt="2026-08-17T12:15:42.090" v="131" actId="20577"/>
          <ac:spMkLst>
            <pc:docMk/>
            <pc:sldMk cId="3220773783" sldId="287"/>
            <ac:spMk id="2" creationId="{BF4E7997-1823-FF47-89BA-EF9D00BFFF77}"/>
          </ac:spMkLst>
        </pc:spChg>
        <pc:spChg chg="mod">
          <ac:chgData name="Bossink, A. (Annemarie)" userId="2c853493-b21d-42bb-829b-19a3bc3b45c3" providerId="ADAL" clId="{03F4363A-F554-4198-BE3A-CF00DE7B878C}" dt="2026-08-17T12:15:15.348" v="130" actId="12"/>
          <ac:spMkLst>
            <pc:docMk/>
            <pc:sldMk cId="3220773783" sldId="287"/>
            <ac:spMk id="3" creationId="{F664BC48-537A-64A0-D4B8-DE5C5134B87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4:13.790" v="310" actId="20577"/>
        <pc:sldMkLst>
          <pc:docMk/>
          <pc:sldMk cId="822118893" sldId="288"/>
        </pc:sldMkLst>
        <pc:spChg chg="mod">
          <ac:chgData name="Bossink, A. (Annemarie)" userId="2c853493-b21d-42bb-829b-19a3bc3b45c3" providerId="ADAL" clId="{03F4363A-F554-4198-BE3A-CF00DE7B878C}" dt="2026-08-20T08:34:13.790" v="310" actId="20577"/>
          <ac:spMkLst>
            <pc:docMk/>
            <pc:sldMk cId="822118893" sldId="288"/>
            <ac:spMk id="2" creationId="{F2FF076D-B7F9-35E6-C869-808F089498E0}"/>
          </ac:spMkLst>
        </pc:spChg>
        <pc:spChg chg="mod">
          <ac:chgData name="Bossink, A. (Annemarie)" userId="2c853493-b21d-42bb-829b-19a3bc3b45c3" providerId="ADAL" clId="{03F4363A-F554-4198-BE3A-CF00DE7B878C}" dt="2026-08-17T12:15:58.808" v="134" actId="12"/>
          <ac:spMkLst>
            <pc:docMk/>
            <pc:sldMk cId="822118893" sldId="288"/>
            <ac:spMk id="3" creationId="{846DD4C2-DA40-C55F-5AB6-95BD082484E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0:58.519" v="443" actId="20577"/>
        <pc:sldMkLst>
          <pc:docMk/>
          <pc:sldMk cId="3424184895" sldId="289"/>
        </pc:sldMkLst>
        <pc:spChg chg="mod">
          <ac:chgData name="Bossink, A. (Annemarie)" userId="2c853493-b21d-42bb-829b-19a3bc3b45c3" providerId="ADAL" clId="{03F4363A-F554-4198-BE3A-CF00DE7B878C}" dt="2026-08-20T08:35:25.189" v="327" actId="20577"/>
          <ac:spMkLst>
            <pc:docMk/>
            <pc:sldMk cId="3424184895" sldId="289"/>
            <ac:spMk id="2" creationId="{66F4C057-63F3-89A9-E6AF-88DD4243200F}"/>
          </ac:spMkLst>
        </pc:spChg>
        <pc:spChg chg="mod">
          <ac:chgData name="Bossink, A. (Annemarie)" userId="2c853493-b21d-42bb-829b-19a3bc3b45c3" providerId="ADAL" clId="{03F4363A-F554-4198-BE3A-CF00DE7B878C}" dt="2026-08-20T08:38:15.694" v="417" actId="255"/>
          <ac:spMkLst>
            <pc:docMk/>
            <pc:sldMk cId="3424184895" sldId="289"/>
            <ac:spMk id="6" creationId="{4CA8DE25-C2D4-7CF5-FFCA-3ED1D64B1B4E}"/>
          </ac:spMkLst>
        </pc:spChg>
        <pc:spChg chg="mod">
          <ac:chgData name="Bossink, A. (Annemarie)" userId="2c853493-b21d-42bb-829b-19a3bc3b45c3" providerId="ADAL" clId="{03F4363A-F554-4198-BE3A-CF00DE7B878C}" dt="2026-08-20T08:40:58.519" v="443" actId="20577"/>
          <ac:spMkLst>
            <pc:docMk/>
            <pc:sldMk cId="3424184895" sldId="289"/>
            <ac:spMk id="7" creationId="{D8C9C3F7-1C3E-5A94-B6AE-C168A9A19F2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7:57.068" v="416" actId="27636"/>
        <pc:sldMkLst>
          <pc:docMk/>
          <pc:sldMk cId="690629061" sldId="290"/>
        </pc:sldMkLst>
        <pc:spChg chg="mod">
          <ac:chgData name="Bossink, A. (Annemarie)" userId="2c853493-b21d-42bb-829b-19a3bc3b45c3" providerId="ADAL" clId="{03F4363A-F554-4198-BE3A-CF00DE7B878C}" dt="2026-08-20T08:35:19.317" v="325" actId="6549"/>
          <ac:spMkLst>
            <pc:docMk/>
            <pc:sldMk cId="690629061" sldId="290"/>
            <ac:spMk id="2" creationId="{A8C8AA25-3892-2A44-CED8-9258944E2D01}"/>
          </ac:spMkLst>
        </pc:spChg>
        <pc:spChg chg="mod">
          <ac:chgData name="Bossink, A. (Annemarie)" userId="2c853493-b21d-42bb-829b-19a3bc3b45c3" providerId="ADAL" clId="{03F4363A-F554-4198-BE3A-CF00DE7B878C}" dt="2026-08-20T08:37:57.068" v="416" actId="27636"/>
          <ac:spMkLst>
            <pc:docMk/>
            <pc:sldMk cId="690629061" sldId="290"/>
            <ac:spMk id="3" creationId="{48E0AE8E-CFD2-6501-6DDB-64879AF92E8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9:54.678" v="427" actId="27636"/>
        <pc:sldMkLst>
          <pc:docMk/>
          <pc:sldMk cId="2240227908" sldId="291"/>
        </pc:sldMkLst>
        <pc:spChg chg="mod">
          <ac:chgData name="Bossink, A. (Annemarie)" userId="2c853493-b21d-42bb-829b-19a3bc3b45c3" providerId="ADAL" clId="{03F4363A-F554-4198-BE3A-CF00DE7B878C}" dt="2026-08-20T08:34:57.827" v="320" actId="20577"/>
          <ac:spMkLst>
            <pc:docMk/>
            <pc:sldMk cId="2240227908" sldId="291"/>
            <ac:spMk id="2" creationId="{DE103FBE-AE2F-C55E-9551-63CCE39C7D14}"/>
          </ac:spMkLst>
        </pc:spChg>
        <pc:spChg chg="mod">
          <ac:chgData name="Bossink, A. (Annemarie)" userId="2c853493-b21d-42bb-829b-19a3bc3b45c3" providerId="ADAL" clId="{03F4363A-F554-4198-BE3A-CF00DE7B878C}" dt="2026-08-20T08:39:54.673" v="426" actId="27636"/>
          <ac:spMkLst>
            <pc:docMk/>
            <pc:sldMk cId="2240227908" sldId="291"/>
            <ac:spMk id="3" creationId="{EB536451-B672-36FD-4AF1-447F511A8DB1}"/>
          </ac:spMkLst>
        </pc:spChg>
        <pc:spChg chg="mod">
          <ac:chgData name="Bossink, A. (Annemarie)" userId="2c853493-b21d-42bb-829b-19a3bc3b45c3" providerId="ADAL" clId="{03F4363A-F554-4198-BE3A-CF00DE7B878C}" dt="2026-08-20T08:39:54.678" v="427" actId="27636"/>
          <ac:spMkLst>
            <pc:docMk/>
            <pc:sldMk cId="2240227908" sldId="291"/>
            <ac:spMk id="9" creationId="{B1645547-CD6A-B331-BB48-7FE9A929C58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4:30.212" v="316" actId="20577"/>
        <pc:sldMkLst>
          <pc:docMk/>
          <pc:sldMk cId="668211243" sldId="292"/>
        </pc:sldMkLst>
        <pc:spChg chg="mod">
          <ac:chgData name="Bossink, A. (Annemarie)" userId="2c853493-b21d-42bb-829b-19a3bc3b45c3" providerId="ADAL" clId="{03F4363A-F554-4198-BE3A-CF00DE7B878C}" dt="2026-08-20T08:34:30.212" v="316" actId="20577"/>
          <ac:spMkLst>
            <pc:docMk/>
            <pc:sldMk cId="668211243" sldId="292"/>
            <ac:spMk id="2" creationId="{40364299-8A29-F1D2-E781-828347D185A4}"/>
          </ac:spMkLst>
        </pc:spChg>
        <pc:spChg chg="mod">
          <ac:chgData name="Bossink, A. (Annemarie)" userId="2c853493-b21d-42bb-829b-19a3bc3b45c3" providerId="ADAL" clId="{03F4363A-F554-4198-BE3A-CF00DE7B878C}" dt="2026-08-17T12:23:06.019" v="220" actId="27636"/>
          <ac:spMkLst>
            <pc:docMk/>
            <pc:sldMk cId="668211243" sldId="292"/>
            <ac:spMk id="3" creationId="{67414035-C2DF-A89A-3613-7B1B82FAB81C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9:13.099" v="418" actId="255"/>
        <pc:sldMkLst>
          <pc:docMk/>
          <pc:sldMk cId="2677643317" sldId="293"/>
        </pc:sldMkLst>
        <pc:spChg chg="mod">
          <ac:chgData name="Bossink, A. (Annemarie)" userId="2c853493-b21d-42bb-829b-19a3bc3b45c3" providerId="ADAL" clId="{03F4363A-F554-4198-BE3A-CF00DE7B878C}" dt="2026-08-20T08:34:18.988" v="312" actId="20577"/>
          <ac:spMkLst>
            <pc:docMk/>
            <pc:sldMk cId="2677643317" sldId="293"/>
            <ac:spMk id="2" creationId="{D2D65509-ECCE-2597-ADF6-1C45C247FD6D}"/>
          </ac:spMkLst>
        </pc:spChg>
        <pc:spChg chg="mod">
          <ac:chgData name="Bossink, A. (Annemarie)" userId="2c853493-b21d-42bb-829b-19a3bc3b45c3" providerId="ADAL" clId="{03F4363A-F554-4198-BE3A-CF00DE7B878C}" dt="2026-08-20T08:39:13.099" v="418" actId="255"/>
          <ac:spMkLst>
            <pc:docMk/>
            <pc:sldMk cId="2677643317" sldId="293"/>
            <ac:spMk id="3" creationId="{3962AB48-504A-9695-CE44-B574574F283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4:24.833" v="314" actId="20577"/>
        <pc:sldMkLst>
          <pc:docMk/>
          <pc:sldMk cId="4043191671" sldId="294"/>
        </pc:sldMkLst>
        <pc:spChg chg="mod">
          <ac:chgData name="Bossink, A. (Annemarie)" userId="2c853493-b21d-42bb-829b-19a3bc3b45c3" providerId="ADAL" clId="{03F4363A-F554-4198-BE3A-CF00DE7B878C}" dt="2026-08-20T08:34:24.833" v="314" actId="20577"/>
          <ac:spMkLst>
            <pc:docMk/>
            <pc:sldMk cId="4043191671" sldId="294"/>
            <ac:spMk id="2" creationId="{40C15E2E-D690-4836-6029-AC736BF04DF7}"/>
          </ac:spMkLst>
        </pc:spChg>
        <pc:spChg chg="mod">
          <ac:chgData name="Bossink, A. (Annemarie)" userId="2c853493-b21d-42bb-829b-19a3bc3b45c3" providerId="ADAL" clId="{03F4363A-F554-4198-BE3A-CF00DE7B878C}" dt="2026-08-17T12:07:18.051" v="23" actId="20577"/>
          <ac:spMkLst>
            <pc:docMk/>
            <pc:sldMk cId="4043191671" sldId="294"/>
            <ac:spMk id="3" creationId="{B115A8DA-79BC-1F71-65D7-4F3DC2B560FC}"/>
          </ac:spMkLst>
        </pc:spChg>
      </pc:sldChg>
      <pc:sldChg chg="delSp modSp del mod">
        <pc:chgData name="Bossink, A. (Annemarie)" userId="2c853493-b21d-42bb-829b-19a3bc3b45c3" providerId="ADAL" clId="{03F4363A-F554-4198-BE3A-CF00DE7B878C}" dt="2026-08-17T12:11:10.566" v="83" actId="47"/>
        <pc:sldMkLst>
          <pc:docMk/>
          <pc:sldMk cId="819981777" sldId="295"/>
        </pc:sldMkLst>
      </pc:sldChg>
      <pc:sldChg chg="delSp modSp mod">
        <pc:chgData name="Bossink, A. (Annemarie)" userId="2c853493-b21d-42bb-829b-19a3bc3b45c3" providerId="ADAL" clId="{03F4363A-F554-4198-BE3A-CF00DE7B878C}" dt="2026-08-20T08:35:29.501" v="329" actId="20577"/>
        <pc:sldMkLst>
          <pc:docMk/>
          <pc:sldMk cId="3856060433" sldId="296"/>
        </pc:sldMkLst>
        <pc:spChg chg="mod">
          <ac:chgData name="Bossink, A. (Annemarie)" userId="2c853493-b21d-42bb-829b-19a3bc3b45c3" providerId="ADAL" clId="{03F4363A-F554-4198-BE3A-CF00DE7B878C}" dt="2026-08-20T08:35:29.501" v="329" actId="20577"/>
          <ac:spMkLst>
            <pc:docMk/>
            <pc:sldMk cId="3856060433" sldId="296"/>
            <ac:spMk id="7" creationId="{D319024C-EC47-0E62-FC57-4765C9F8AF21}"/>
          </ac:spMkLst>
        </pc:spChg>
        <pc:spChg chg="mod">
          <ac:chgData name="Bossink, A. (Annemarie)" userId="2c853493-b21d-42bb-829b-19a3bc3b45c3" providerId="ADAL" clId="{03F4363A-F554-4198-BE3A-CF00DE7B878C}" dt="2026-08-17T12:23:58.937" v="224" actId="6549"/>
          <ac:spMkLst>
            <pc:docMk/>
            <pc:sldMk cId="3856060433" sldId="296"/>
            <ac:spMk id="8" creationId="{40EC8A0E-1D47-B92E-C0D7-75425DBFA61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5:46.260" v="339" actId="20577"/>
        <pc:sldMkLst>
          <pc:docMk/>
          <pc:sldMk cId="1223090063" sldId="297"/>
        </pc:sldMkLst>
        <pc:spChg chg="mod">
          <ac:chgData name="Bossink, A. (Annemarie)" userId="2c853493-b21d-42bb-829b-19a3bc3b45c3" providerId="ADAL" clId="{03F4363A-F554-4198-BE3A-CF00DE7B878C}" dt="2026-08-20T08:35:46.260" v="339" actId="20577"/>
          <ac:spMkLst>
            <pc:docMk/>
            <pc:sldMk cId="1223090063" sldId="297"/>
            <ac:spMk id="7" creationId="{6907A300-B253-67A1-9591-A6DC04994D81}"/>
          </ac:spMkLst>
        </pc:spChg>
        <pc:spChg chg="mod">
          <ac:chgData name="Bossink, A. (Annemarie)" userId="2c853493-b21d-42bb-829b-19a3bc3b45c3" providerId="ADAL" clId="{03F4363A-F554-4198-BE3A-CF00DE7B878C}" dt="2026-08-17T12:31:15.151" v="235" actId="255"/>
          <ac:spMkLst>
            <pc:docMk/>
            <pc:sldMk cId="1223090063" sldId="297"/>
            <ac:spMk id="8" creationId="{7FC80E07-8803-6D49-561E-B0F07509C7E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5:33.340" v="331" actId="20577"/>
        <pc:sldMkLst>
          <pc:docMk/>
          <pc:sldMk cId="2391494127" sldId="298"/>
        </pc:sldMkLst>
        <pc:spChg chg="mod">
          <ac:chgData name="Bossink, A. (Annemarie)" userId="2c853493-b21d-42bb-829b-19a3bc3b45c3" providerId="ADAL" clId="{03F4363A-F554-4198-BE3A-CF00DE7B878C}" dt="2026-08-20T08:35:33.340" v="331" actId="20577"/>
          <ac:spMkLst>
            <pc:docMk/>
            <pc:sldMk cId="2391494127" sldId="298"/>
            <ac:spMk id="2" creationId="{9D2994B9-8E3F-FD46-2BB3-DC0857FC0312}"/>
          </ac:spMkLst>
        </pc:spChg>
        <pc:spChg chg="mod">
          <ac:chgData name="Bossink, A. (Annemarie)" userId="2c853493-b21d-42bb-829b-19a3bc3b45c3" providerId="ADAL" clId="{03F4363A-F554-4198-BE3A-CF00DE7B878C}" dt="2026-08-20T08:33:31.297" v="308"/>
          <ac:spMkLst>
            <pc:docMk/>
            <pc:sldMk cId="2391494127" sldId="298"/>
            <ac:spMk id="3" creationId="{912C30F8-881E-27A2-50FA-BF7294F20B7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5:37.284" v="333" actId="20577"/>
        <pc:sldMkLst>
          <pc:docMk/>
          <pc:sldMk cId="4234224873" sldId="299"/>
        </pc:sldMkLst>
        <pc:spChg chg="mod">
          <ac:chgData name="Bossink, A. (Annemarie)" userId="2c853493-b21d-42bb-829b-19a3bc3b45c3" providerId="ADAL" clId="{03F4363A-F554-4198-BE3A-CF00DE7B878C}" dt="2026-08-20T08:35:37.284" v="333" actId="20577"/>
          <ac:spMkLst>
            <pc:docMk/>
            <pc:sldMk cId="4234224873" sldId="299"/>
            <ac:spMk id="2" creationId="{8A816CC1-4853-0668-E48F-12D86A297125}"/>
          </ac:spMkLst>
        </pc:spChg>
        <pc:spChg chg="mod">
          <ac:chgData name="Bossink, A. (Annemarie)" userId="2c853493-b21d-42bb-829b-19a3bc3b45c3" providerId="ADAL" clId="{03F4363A-F554-4198-BE3A-CF00DE7B878C}" dt="2026-08-17T12:24:26.602" v="225" actId="113"/>
          <ac:spMkLst>
            <pc:docMk/>
            <pc:sldMk cId="4234224873" sldId="299"/>
            <ac:spMk id="3" creationId="{CCF7863F-60E1-69E0-28FD-9714EE63434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2:05.514" v="447" actId="20577"/>
        <pc:sldMkLst>
          <pc:docMk/>
          <pc:sldMk cId="2238176956" sldId="300"/>
        </pc:sldMkLst>
        <pc:spChg chg="mod">
          <ac:chgData name="Bossink, A. (Annemarie)" userId="2c853493-b21d-42bb-829b-19a3bc3b45c3" providerId="ADAL" clId="{03F4363A-F554-4198-BE3A-CF00DE7B878C}" dt="2026-08-20T08:35:50.811" v="341" actId="20577"/>
          <ac:spMkLst>
            <pc:docMk/>
            <pc:sldMk cId="2238176956" sldId="300"/>
            <ac:spMk id="7" creationId="{14293E73-2F99-206E-6397-558FCA9625A0}"/>
          </ac:spMkLst>
        </pc:spChg>
        <pc:spChg chg="mod">
          <ac:chgData name="Bossink, A. (Annemarie)" userId="2c853493-b21d-42bb-829b-19a3bc3b45c3" providerId="ADAL" clId="{03F4363A-F554-4198-BE3A-CF00DE7B878C}" dt="2026-08-20T08:42:05.514" v="447" actId="20577"/>
          <ac:spMkLst>
            <pc:docMk/>
            <pc:sldMk cId="2238176956" sldId="300"/>
            <ac:spMk id="8" creationId="{97669DFB-A4AE-E205-2371-113360B10DB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1:34.764" v="445" actId="1076"/>
        <pc:sldMkLst>
          <pc:docMk/>
          <pc:sldMk cId="3286637464" sldId="301"/>
        </pc:sldMkLst>
        <pc:spChg chg="mod">
          <ac:chgData name="Bossink, A. (Annemarie)" userId="2c853493-b21d-42bb-829b-19a3bc3b45c3" providerId="ADAL" clId="{03F4363A-F554-4198-BE3A-CF00DE7B878C}" dt="2026-08-20T08:35:40.213" v="335" actId="20577"/>
          <ac:spMkLst>
            <pc:docMk/>
            <pc:sldMk cId="3286637464" sldId="301"/>
            <ac:spMk id="7" creationId="{875D550E-2D1F-6E80-4CC0-CB352B32177D}"/>
          </ac:spMkLst>
        </pc:spChg>
        <pc:spChg chg="mod">
          <ac:chgData name="Bossink, A. (Annemarie)" userId="2c853493-b21d-42bb-829b-19a3bc3b45c3" providerId="ADAL" clId="{03F4363A-F554-4198-BE3A-CF00DE7B878C}" dt="2026-08-20T08:41:34.764" v="445" actId="1076"/>
          <ac:spMkLst>
            <pc:docMk/>
            <pc:sldMk cId="3286637464" sldId="301"/>
            <ac:spMk id="8" creationId="{991D0F66-70CC-3781-3538-92F6F727E85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35:43.288" v="337" actId="20577"/>
        <pc:sldMkLst>
          <pc:docMk/>
          <pc:sldMk cId="2674875280" sldId="302"/>
        </pc:sldMkLst>
        <pc:spChg chg="mod">
          <ac:chgData name="Bossink, A. (Annemarie)" userId="2c853493-b21d-42bb-829b-19a3bc3b45c3" providerId="ADAL" clId="{03F4363A-F554-4198-BE3A-CF00DE7B878C}" dt="2026-08-20T08:35:43.288" v="337" actId="20577"/>
          <ac:spMkLst>
            <pc:docMk/>
            <pc:sldMk cId="2674875280" sldId="302"/>
            <ac:spMk id="7" creationId="{7F398488-13FD-C930-4ADA-F0D02E664CAA}"/>
          </ac:spMkLst>
        </pc:spChg>
        <pc:spChg chg="mod">
          <ac:chgData name="Bossink, A. (Annemarie)" userId="2c853493-b21d-42bb-829b-19a3bc3b45c3" providerId="ADAL" clId="{03F4363A-F554-4198-BE3A-CF00DE7B878C}" dt="2026-08-17T12:25:28.746" v="226" actId="20577"/>
          <ac:spMkLst>
            <pc:docMk/>
            <pc:sldMk cId="2674875280" sldId="302"/>
            <ac:spMk id="8" creationId="{72193748-D3C7-35B8-54BA-68343CE5888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14:43.335" v="129" actId="20577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2:14:43.335" v="129" actId="20577"/>
          <ac:spMkLst>
            <pc:docMk/>
            <pc:sldMk cId="3569671885" sldId="331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Basishygiëne bij lichaamsverzorging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5881" y="4207058"/>
            <a:ext cx="9998044" cy="1655762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L="457200" marR="0" lvl="0" indent="-4572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Rol en verantwoordelijkheid van de zorgprofessional</a:t>
            </a:r>
          </a:p>
          <a:p>
            <a:pPr marL="457200" marR="0" lvl="0" indent="-4572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 Langdurige Zorg: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Basishygiëne bij lichaamsverzorging dd. 15-10-2025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dit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Tijdens de lichaamsverzorging kun je ziektekiemen overdragen:</a:t>
            </a:r>
          </a:p>
          <a:p>
            <a:pPr marL="0" indent="0">
              <a:buNone/>
            </a:pPr>
            <a:r>
              <a:rPr lang="nl-NL" sz="2400" dirty="0"/>
              <a:t>👤 van zorgvrager naar zorgvrager</a:t>
            </a:r>
          </a:p>
          <a:p>
            <a:pPr marL="0" indent="0">
              <a:buNone/>
            </a:pPr>
            <a:r>
              <a:rPr lang="nl-NL" sz="2400" dirty="0"/>
              <a:t>👩‍⚕️ van zorgvrager naar zorgmedewerker</a:t>
            </a:r>
          </a:p>
          <a:p>
            <a:pPr marL="0" indent="0">
              <a:buNone/>
            </a:pPr>
            <a:r>
              <a:rPr lang="nl-NL" sz="2400" dirty="0"/>
              <a:t>🧴 via materialen en omgeving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Goede basishygiëne verkleint de kans op:</a:t>
            </a:r>
          </a:p>
          <a:p>
            <a:pPr marL="0" indent="0">
              <a:buNone/>
            </a:pPr>
            <a:r>
              <a:rPr lang="nl-NL" sz="2400" dirty="0"/>
              <a:t>🦠 infecties</a:t>
            </a:r>
          </a:p>
          <a:p>
            <a:pPr marL="0" indent="0">
              <a:buNone/>
            </a:pPr>
            <a:r>
              <a:rPr lang="nl-NL" sz="2400" dirty="0"/>
              <a:t>🩹 huidproblemen</a:t>
            </a:r>
          </a:p>
          <a:p>
            <a:pPr marL="0" indent="0">
              <a:buNone/>
            </a:pPr>
            <a:r>
              <a:rPr lang="nl-NL" sz="2400" dirty="0"/>
              <a:t>🚨 uitbraken in de zorg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E7997-1823-FF47-89BA-EF9D00BF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Algemene regels bij lichaamsverzorging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64BC48-537A-64A0-D4B8-DE5C5134B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Deze regels gelden </a:t>
            </a:r>
            <a:r>
              <a:rPr lang="nl-NL" sz="2400" b="1" dirty="0"/>
              <a:t>altijd</a:t>
            </a:r>
            <a:r>
              <a:rPr lang="nl-NL" sz="2400" dirty="0"/>
              <a:t>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🧼 handhygiëne vóór en na zorg</a:t>
            </a:r>
          </a:p>
          <a:p>
            <a:pPr marL="0" indent="0">
              <a:buNone/>
            </a:pPr>
            <a:r>
              <a:rPr lang="nl-NL" sz="2400" dirty="0"/>
              <a:t>🧤 handschoenen alleen bij risico op lichaamsvloeistoffen</a:t>
            </a:r>
          </a:p>
          <a:p>
            <a:pPr marL="0" indent="0">
              <a:buNone/>
            </a:pPr>
            <a:r>
              <a:rPr lang="nl-NL" sz="2400" dirty="0"/>
              <a:t>👤 persoonsgebonden producten en materialen</a:t>
            </a:r>
          </a:p>
          <a:p>
            <a:pPr marL="0" indent="0">
              <a:buNone/>
            </a:pPr>
            <a:r>
              <a:rPr lang="nl-NL" sz="2400" dirty="0"/>
              <a:t>🔄 werk van schoon naar vuil</a:t>
            </a:r>
          </a:p>
          <a:p>
            <a:pPr marL="0" indent="0">
              <a:buNone/>
            </a:pPr>
            <a:r>
              <a:rPr lang="nl-NL" sz="2400" dirty="0"/>
              <a:t>🧺 gebruik schone washandjes en handdoeken</a:t>
            </a:r>
          </a:p>
          <a:p>
            <a:pPr marL="0" indent="0">
              <a:buNone/>
            </a:pPr>
            <a:r>
              <a:rPr lang="nl-NL" sz="2400" dirty="0"/>
              <a:t>🚫 houd schoon en vuil gescheiden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57141CE-A812-7F48-6036-9FB7D35E1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077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F076D-B7F9-35E6-C869-808F0894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Douchen van de zorgvrager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DD4C2-DA40-C55F-5AB6-95BD0824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Bij helpen met douchen: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🧴 gebruik persoonsgebonden zeep en shampoo</a:t>
            </a:r>
          </a:p>
          <a:p>
            <a:pPr marL="0" indent="0">
              <a:buNone/>
            </a:pPr>
            <a:r>
              <a:rPr lang="nl-NL" sz="2400" dirty="0"/>
              <a:t>🧽 gebruik meerdere schone washandjes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F86AC1-3CC6-F178-AC41-65EF66DC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22118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4A47-57EC-FEAD-C978-D17CCFE6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D65509-ECCE-2597-ADF6-1C45C247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Douchen van de zorgvrager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62AB48-504A-9695-CE44-B574574F2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Volgorde wassen: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😊gezicht</a:t>
            </a:r>
          </a:p>
          <a:p>
            <a:pPr marL="0" indent="0">
              <a:buNone/>
            </a:pPr>
            <a:r>
              <a:rPr lang="nl-NL" sz="2400" dirty="0"/>
              <a:t>👕 bovenlichaam</a:t>
            </a:r>
          </a:p>
          <a:p>
            <a:pPr marL="0" indent="0">
              <a:buNone/>
            </a:pPr>
            <a:r>
              <a:rPr lang="nl-NL" sz="2400" dirty="0"/>
              <a:t>🦵 benen</a:t>
            </a:r>
          </a:p>
          <a:p>
            <a:pPr marL="0" indent="0">
              <a:buNone/>
            </a:pPr>
            <a:r>
              <a:rPr lang="nl-NL" sz="2400" dirty="0"/>
              <a:t>🚻 intieme zone (als laatste)</a:t>
            </a:r>
          </a:p>
          <a:p>
            <a:pPr marL="0" indent="0">
              <a:buNone/>
            </a:pPr>
            <a:r>
              <a:rPr lang="nl-NL" sz="2400" dirty="0"/>
              <a:t>🚿 spoel zeep goed af</a:t>
            </a:r>
          </a:p>
          <a:p>
            <a:pPr marL="0" indent="0">
              <a:buNone/>
            </a:pPr>
            <a:r>
              <a:rPr lang="nl-NL" sz="2400" dirty="0"/>
              <a:t>🌬️ droog de huid goed af, vooral huidplooien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A523D56-44C1-F40C-2927-C0CD849D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764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5EFE3-7A2D-9E07-6496-1EEF579E5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C15E2E-D690-4836-6029-AC736BF0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Douchen van de zorgvrager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15A8DA-79BC-1F71-65D7-4F3DC2B56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Na het douchen: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🧽 spoel douche en hulpmiddelen</a:t>
            </a:r>
          </a:p>
          <a:p>
            <a:pPr marL="0" indent="0">
              <a:buNone/>
            </a:pPr>
            <a:r>
              <a:rPr lang="nl-NL" sz="2400" dirty="0"/>
              <a:t>🧴 reinig en desinfecteer bij zichtbaar vuil</a:t>
            </a:r>
          </a:p>
          <a:p>
            <a:pPr marL="0" indent="0">
              <a:buNone/>
            </a:pPr>
            <a:r>
              <a:rPr lang="nl-NL" sz="2400" dirty="0"/>
              <a:t>🪟 ventileer de badkamer na afloop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B05EF1-A60B-A30E-1B35-EEE450526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3191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8C6DC-F101-B149-A97B-17DC6E3E3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64299-8A29-F1D2-E781-828347D1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Verzorgend wassen zonder water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414035-C2DF-A89A-3613-7B1B82FAB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 b="1" dirty="0"/>
              <a:t>Wassen met speciale wasdoekjes: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📦 1 verpakking per zorgvrager</a:t>
            </a:r>
          </a:p>
          <a:p>
            <a:pPr marL="0" indent="0">
              <a:buNone/>
            </a:pPr>
            <a:r>
              <a:rPr lang="nl-NL" sz="2400" dirty="0"/>
              <a:t>🧼 handhygiëne vóór en na</a:t>
            </a:r>
          </a:p>
          <a:p>
            <a:pPr marL="0" indent="0">
              <a:buNone/>
            </a:pPr>
            <a:r>
              <a:rPr lang="nl-NL" sz="2400" dirty="0"/>
              <a:t>🧻 1 doekje per lichaamsdeel</a:t>
            </a:r>
          </a:p>
          <a:p>
            <a:pPr marL="0" indent="0">
              <a:buNone/>
            </a:pPr>
            <a:r>
              <a:rPr lang="nl-NL" sz="2400" dirty="0"/>
              <a:t>🔄 werk van schoon naar vuil</a:t>
            </a:r>
          </a:p>
          <a:p>
            <a:pPr marL="0" indent="0">
              <a:buNone/>
            </a:pPr>
            <a:r>
              <a:rPr lang="nl-NL" sz="2400" dirty="0"/>
              <a:t>🖊️ noteer openingsdatum</a:t>
            </a:r>
          </a:p>
          <a:p>
            <a:pPr marL="0" indent="0">
              <a:buNone/>
            </a:pPr>
            <a:r>
              <a:rPr lang="nl-NL" sz="2400" dirty="0"/>
              <a:t>⏱️ gebruik binnen 24 uur (of volgens fabrikant)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🧤 handschoenen: alleen bij kans op contact met lichaamsvloeistoffen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1CDF4E-5F98-0DF3-CCCE-E68846F5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821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6551E-FB51-B9C4-7566-71E32B728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03FBE-AE2F-C55E-9551-63CCE39C7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Bad nemen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536451-B672-36FD-4AF1-447F511A8D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315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Bij helpen in bad: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🧴 persoonsgebonden verzorgingsproducten</a:t>
            </a:r>
          </a:p>
          <a:p>
            <a:pPr marL="0" indent="0">
              <a:buNone/>
            </a:pPr>
            <a:r>
              <a:rPr lang="nl-NL" sz="2400" dirty="0"/>
              <a:t>🚿 spoel bad en hulpmiddelen vóór gebruik</a:t>
            </a:r>
          </a:p>
          <a:p>
            <a:pPr marL="0" indent="0">
              <a:buNone/>
            </a:pPr>
            <a:r>
              <a:rPr lang="nl-NL" sz="2400" dirty="0"/>
              <a:t>🧽 schone washandjes en handdoeken</a:t>
            </a:r>
          </a:p>
          <a:p>
            <a:pPr marL="0" indent="0">
              <a:buNone/>
            </a:pPr>
            <a:r>
              <a:rPr lang="nl-NL" sz="2400" dirty="0"/>
              <a:t>💧 spoel zeep van de huid</a:t>
            </a:r>
          </a:p>
          <a:p>
            <a:pPr marL="0" indent="0">
              <a:buNone/>
            </a:pPr>
            <a:r>
              <a:rPr lang="nl-NL" sz="2400" dirty="0"/>
              <a:t>🌬️ goed afdrogen</a:t>
            </a:r>
          </a:p>
          <a:p>
            <a:pPr marL="0" indent="0">
              <a:buNone/>
            </a:pPr>
            <a:r>
              <a:rPr lang="nl-NL" sz="2400" dirty="0"/>
              <a:t>🧽 reinig het bad na gebruik</a:t>
            </a:r>
          </a:p>
          <a:p>
            <a:pPr marL="0" indent="0">
              <a:buNone/>
            </a:pPr>
            <a:r>
              <a:rPr lang="nl-NL" sz="2400" dirty="0"/>
              <a:t>🧴 gedeeld bad: reinigen én desinfecteren⚠️ 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B1645547-CD6A-B331-BB48-7FE9A929C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8469" y="3358835"/>
            <a:ext cx="3507462" cy="255557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Let op:</a:t>
            </a:r>
          </a:p>
          <a:p>
            <a:pPr marL="0" indent="0">
              <a:buNone/>
            </a:pPr>
            <a:endParaRPr lang="nl-NL" sz="900" b="1" dirty="0"/>
          </a:p>
          <a:p>
            <a:pPr marL="0" indent="0">
              <a:buNone/>
            </a:pPr>
            <a:r>
              <a:rPr lang="nl-NL" sz="2400" dirty="0"/>
              <a:t>❌ geen </a:t>
            </a:r>
            <a:r>
              <a:rPr lang="nl-NL" sz="2400" dirty="0" err="1"/>
              <a:t>badspeelgoed</a:t>
            </a:r>
            <a:r>
              <a:rPr lang="nl-NL" sz="2400" dirty="0"/>
              <a:t> met waterreservoir</a:t>
            </a:r>
          </a:p>
          <a:p>
            <a:pPr marL="0" indent="0">
              <a:buNone/>
            </a:pPr>
            <a:endParaRPr lang="nl-NL" sz="800" dirty="0"/>
          </a:p>
          <a:p>
            <a:pPr marL="0" indent="0">
              <a:buNone/>
            </a:pPr>
            <a:r>
              <a:rPr lang="nl-NL" sz="2400" dirty="0"/>
              <a:t>🩹 overleg bij wonden of katheter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BE3FD7F-CD82-0A21-E9B0-6E38500FB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0227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0F483-00CF-DD08-786D-D44F31C24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8AA25-3892-2A44-CED8-9258944E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Wassen aan de wastafel / met waskom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E0AE8E-CFD2-6501-6DDB-64879AF92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600" b="1" dirty="0"/>
              <a:t>Bij wassen met water aan de wastafel of met waskom:</a:t>
            </a:r>
          </a:p>
          <a:p>
            <a:endParaRPr lang="nl-NL" sz="2600" dirty="0"/>
          </a:p>
          <a:p>
            <a:pPr marL="0" indent="0">
              <a:buNone/>
            </a:pPr>
            <a:r>
              <a:rPr lang="nl-NL" sz="2600" dirty="0"/>
              <a:t>🔄 werk van schoon naar vuil</a:t>
            </a:r>
          </a:p>
          <a:p>
            <a:pPr marL="0" indent="0">
              <a:buNone/>
            </a:pPr>
            <a:r>
              <a:rPr lang="nl-NL" sz="2600" dirty="0"/>
              <a:t>🚰 ververs water en washandje bij vuil</a:t>
            </a:r>
          </a:p>
          <a:p>
            <a:pPr marL="0" indent="0">
              <a:buNone/>
            </a:pPr>
            <a:r>
              <a:rPr lang="nl-NL" sz="2600" dirty="0"/>
              <a:t>🧺 gebruik meerdere washandjes</a:t>
            </a:r>
          </a:p>
          <a:p>
            <a:pPr marL="0" indent="0">
              <a:buNone/>
            </a:pPr>
            <a:r>
              <a:rPr lang="nl-NL" sz="2600" dirty="0"/>
              <a:t>🧴 reinig en desinfecteer bij indicatie</a:t>
            </a:r>
          </a:p>
          <a:p>
            <a:pPr marL="0" indent="0">
              <a:buNone/>
            </a:pPr>
            <a:endParaRPr lang="nl-NL" sz="2600" dirty="0"/>
          </a:p>
          <a:p>
            <a:pPr marL="0" indent="0">
              <a:buNone/>
            </a:pPr>
            <a:r>
              <a:rPr lang="nl-NL" sz="2600" dirty="0"/>
              <a:t>Waskommen</a:t>
            </a:r>
          </a:p>
          <a:p>
            <a:pPr marL="0" indent="0">
              <a:buNone/>
            </a:pPr>
            <a:r>
              <a:rPr lang="nl-NL" sz="2600" dirty="0"/>
              <a:t>👤 zijn persoonsgebonden</a:t>
            </a:r>
          </a:p>
          <a:p>
            <a:pPr marL="0" indent="0">
              <a:buNone/>
            </a:pPr>
            <a:r>
              <a:rPr lang="nl-NL" sz="2600" dirty="0"/>
              <a:t>🧽 reinigen na gebruik, bij voorkeur machinaal </a:t>
            </a:r>
          </a:p>
          <a:p>
            <a:pPr marL="0" indent="0">
              <a:buNone/>
            </a:pPr>
            <a:r>
              <a:rPr lang="nl-NL" sz="2600" dirty="0"/>
              <a:t>📦 schoon en droog opslaan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29ACCF-469C-F518-BC60-2F914E574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062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8704E-F123-E55D-D000-20503DB8F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4C057-63F3-89A9-E6AF-88DD4243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Hand‑ en voetverzorging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CA8DE25-C2D4-7CF5-FFCA-3ED1D64B1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1067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Bij verzorgen van handen en voeten: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🧴 gebruik persoonsgebonden crème (liefst tube)</a:t>
            </a:r>
          </a:p>
          <a:p>
            <a:pPr marL="0" indent="0">
              <a:buNone/>
            </a:pPr>
            <a:r>
              <a:rPr lang="nl-NL" sz="2400" dirty="0"/>
              <a:t>🧤 handschoenen bij:</a:t>
            </a:r>
          </a:p>
          <a:p>
            <a:pPr lvl="1"/>
            <a:r>
              <a:rPr lang="nl-NL" dirty="0"/>
              <a:t>medicinale zalf</a:t>
            </a:r>
          </a:p>
          <a:p>
            <a:pPr lvl="1"/>
            <a:r>
              <a:rPr lang="nl-NL" dirty="0"/>
              <a:t>kans op lichaamsvloeistoffen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8C9C3F7-1C3E-5A94-B6AE-C168A9A19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9665" y="2630724"/>
            <a:ext cx="3114135" cy="27411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Controleer op:</a:t>
            </a:r>
          </a:p>
          <a:p>
            <a:pPr marL="0" indent="0">
              <a:buNone/>
            </a:pPr>
            <a:endParaRPr lang="nl-NL" sz="800" dirty="0"/>
          </a:p>
          <a:p>
            <a:r>
              <a:rPr lang="nl-NL" sz="2400" dirty="0"/>
              <a:t>wondjes</a:t>
            </a:r>
          </a:p>
          <a:p>
            <a:r>
              <a:rPr lang="nl-NL" sz="2400" dirty="0"/>
              <a:t>kloven</a:t>
            </a:r>
          </a:p>
          <a:p>
            <a:r>
              <a:rPr lang="nl-NL" sz="2400" dirty="0"/>
              <a:t>eelt</a:t>
            </a:r>
          </a:p>
          <a:p>
            <a:r>
              <a:rPr lang="nl-NL" sz="2400" dirty="0"/>
              <a:t>ingegroeide nagels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CBBEF6-EB63-0E2C-EC9C-8519B606A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4184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319024C-EC47-0E62-FC57-4765C9F8A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Hand‑ en voetverzorging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40EC8A0E-1D47-B92E-C0D7-75425DBFA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Nagelverzorging: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✂️ regelmatig knippen</a:t>
            </a:r>
          </a:p>
          <a:p>
            <a:pPr marL="0" indent="0">
              <a:buNone/>
            </a:pPr>
            <a:r>
              <a:rPr lang="nl-NL" sz="2400" dirty="0"/>
              <a:t>✋ vingernagels: rond</a:t>
            </a:r>
          </a:p>
          <a:p>
            <a:pPr marL="0" indent="0">
              <a:buNone/>
            </a:pPr>
            <a:r>
              <a:rPr lang="nl-NL" sz="2400" dirty="0"/>
              <a:t>🦶 teennagels: recht</a:t>
            </a:r>
          </a:p>
          <a:p>
            <a:pPr marL="0" indent="0">
              <a:buNone/>
            </a:pPr>
            <a:r>
              <a:rPr lang="nl-NL" sz="2400" dirty="0"/>
              <a:t>🧽 instrumenten persoonsgebonden of reinigen/desinfecteren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18FB27-3CD7-38FF-956E-C790D8EE9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606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994B9-8E3F-FD46-2BB3-DC0857FC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Haarverzorging en scheren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2C30F8-881E-27A2-50FA-BF7294F20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Bij haarverzorging: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👤 persoonsgebonden kam, borstel en scheerapparaat</a:t>
            </a:r>
          </a:p>
          <a:p>
            <a:pPr marL="0" indent="0">
              <a:buNone/>
            </a:pPr>
            <a:r>
              <a:rPr lang="nl-NL" sz="2400" dirty="0"/>
              <a:t>🧽 reinig bij zichtbaar vuil</a:t>
            </a:r>
          </a:p>
          <a:p>
            <a:pPr marL="0" indent="0">
              <a:buNone/>
            </a:pPr>
            <a:r>
              <a:rPr lang="nl-NL" sz="2400" dirty="0"/>
              <a:t>🚿 spoel shampoo goed uit</a:t>
            </a:r>
          </a:p>
          <a:p>
            <a:pPr marL="0" indent="0">
              <a:buNone/>
            </a:pPr>
            <a:r>
              <a:rPr lang="nl-NL" sz="2400" dirty="0"/>
              <a:t>⚡ gebruik liever een trimmer dan een scheermes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ED9123-149E-0DF7-177E-58698A31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49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C4D6A-1A20-FAD3-C1D3-3E98E6815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16CC1-4853-0668-E48F-12D86A297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Haarverzorging en scheren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F7863F-60E1-69E0-28FD-9714EE634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Bij bedlegerige zorgvrager: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✅ Alleen goed te reinigen hulpmiddelen gebruiken</a:t>
            </a:r>
          </a:p>
          <a:p>
            <a:pPr marL="0" indent="0">
              <a:buNone/>
            </a:pPr>
            <a:r>
              <a:rPr lang="nl-NL" sz="2400" dirty="0"/>
              <a:t>🌬️ Reinig en droog na gebruik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1D905AC-2727-826D-EB89-FCF1F6AAC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4224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B90D-4CD0-4516-5BB8-F3C442175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875D550E-2D1F-6E80-4CC0-CB352B32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Mondverzorging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991D0F66-70CC-3781-3538-92F6F727E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Dagelijkse zorg: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🕒 minimaal 2× per dag</a:t>
            </a:r>
          </a:p>
          <a:p>
            <a:pPr marL="0" indent="0">
              <a:buNone/>
            </a:pPr>
            <a:r>
              <a:rPr lang="nl-NL" sz="2400" dirty="0"/>
              <a:t>🧼 handhygiëne vóór en na</a:t>
            </a:r>
          </a:p>
          <a:p>
            <a:pPr marL="0" indent="0">
              <a:buNone/>
            </a:pPr>
            <a:r>
              <a:rPr lang="nl-NL" sz="2400" dirty="0"/>
              <a:t>🧤 handschoenen dragen</a:t>
            </a:r>
          </a:p>
          <a:p>
            <a:pPr marL="0" indent="0">
              <a:buNone/>
            </a:pPr>
            <a:r>
              <a:rPr lang="nl-NL" sz="2400" dirty="0"/>
              <a:t>👤 persoonsgebonden: tandenborstel, tandpasta en gebitsbakje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41B319-6698-FC52-5E12-262FFC953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6637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45439-D0F5-4CFE-040B-6FD7B53B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F398488-13FD-C930-4ADA-F0D02E664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Mondverzorging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2193748-D3C7-35B8-54BA-68343CE58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Gebitsprothese:</a:t>
            </a:r>
          </a:p>
          <a:p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🧽 2× per dag reinigen</a:t>
            </a:r>
          </a:p>
          <a:p>
            <a:pPr marL="0" indent="0">
              <a:buNone/>
            </a:pPr>
            <a:r>
              <a:rPr lang="nl-NL" sz="2400" dirty="0"/>
              <a:t>💧 goed naspoelen</a:t>
            </a:r>
          </a:p>
          <a:p>
            <a:pPr marL="0" indent="0">
              <a:buNone/>
            </a:pPr>
            <a:r>
              <a:rPr lang="nl-NL" sz="2400" dirty="0"/>
              <a:t>📦 droog en schoon bewaren</a:t>
            </a:r>
          </a:p>
          <a:p>
            <a:pPr marL="0" indent="0">
              <a:buNone/>
            </a:pPr>
            <a:r>
              <a:rPr lang="nl-NL" sz="2400" dirty="0"/>
              <a:t>🧴 bakje wekelijks reinigen</a:t>
            </a:r>
            <a:endParaRPr lang="nl-NL" sz="200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30A0DE-74C9-A8DF-FEC0-6B77EED5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4875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39936-C4CA-FC32-0D0B-D684820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6907A300-B253-67A1-9591-A6DC0499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Contactlenzen, oogprothesen </a:t>
            </a:r>
            <a:br>
              <a:rPr lang="nl-NL" dirty="0"/>
            </a:br>
            <a:r>
              <a:rPr lang="nl-NL" dirty="0"/>
              <a:t>en hoortoestellen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FC80E07-8803-6D49-561E-B0F07509C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2400" dirty="0"/>
              <a:t>👤 altijd persoonsgebonden</a:t>
            </a:r>
          </a:p>
          <a:p>
            <a:pPr marL="0" indent="0">
              <a:buNone/>
            </a:pPr>
            <a:r>
              <a:rPr lang="nl-NL" sz="2400" dirty="0"/>
              <a:t>🧼 handhygiëne vóór en na aanraken</a:t>
            </a:r>
          </a:p>
          <a:p>
            <a:pPr marL="0" indent="0">
              <a:buNone/>
            </a:pPr>
            <a:r>
              <a:rPr lang="nl-NL" sz="2400" dirty="0"/>
              <a:t>📄 volg instructies van fabrikant of specialist</a:t>
            </a:r>
          </a:p>
          <a:p>
            <a:pPr marL="0" indent="0">
              <a:buNone/>
            </a:pPr>
            <a:r>
              <a:rPr lang="nl-NL" sz="2400" dirty="0"/>
              <a:t>✍️ leg vast wie verantwoordelijk is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6AE0F0-BD8A-E599-6B9B-2920E9BC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3090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D1F03-1198-2650-6CAC-74A563CF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4293E73-2F99-206E-6397-558FCA96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Organisatie en omgeving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97669DFB-A4AE-E205-2371-113360B10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386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Een goede omgeving helpt hygiënisch werken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🛁 badkamer goed reinigen</a:t>
            </a:r>
          </a:p>
          <a:p>
            <a:pPr marL="0" indent="0">
              <a:buNone/>
            </a:pPr>
            <a:r>
              <a:rPr lang="nl-NL" sz="2400" dirty="0"/>
              <a:t>🌬️ voldoende ventilatie</a:t>
            </a:r>
          </a:p>
          <a:p>
            <a:pPr marL="0" indent="0">
              <a:buNone/>
            </a:pPr>
            <a:r>
              <a:rPr lang="nl-NL" sz="2400" dirty="0"/>
              <a:t>🧺 schoon en vuil gescheiden</a:t>
            </a:r>
          </a:p>
          <a:p>
            <a:pPr marL="0" indent="0">
              <a:buNone/>
            </a:pPr>
            <a:r>
              <a:rPr lang="nl-NL" sz="2400" dirty="0"/>
              <a:t>🚰 wastafel met:</a:t>
            </a:r>
          </a:p>
          <a:p>
            <a:pPr lvl="1"/>
            <a:r>
              <a:rPr lang="nl-NL" dirty="0"/>
              <a:t>vloeibare zeep</a:t>
            </a:r>
          </a:p>
          <a:p>
            <a:pPr lvl="1"/>
            <a:r>
              <a:rPr lang="nl-NL" dirty="0"/>
              <a:t>papieren handdoeken</a:t>
            </a:r>
          </a:p>
          <a:p>
            <a:pPr lvl="1"/>
            <a:r>
              <a:rPr lang="nl-NL" dirty="0"/>
              <a:t>pedaalemmer</a:t>
            </a:r>
          </a:p>
          <a:p>
            <a:pPr marL="0" indent="0">
              <a:buNone/>
            </a:pPr>
            <a:r>
              <a:rPr lang="nl-NL" sz="2400" dirty="0"/>
              <a:t>📦 materialen schoon en droog opslaan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61B3EF-AFDD-9DA3-75B6-359E20E8F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8176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CA8EA-798A-597E-C81C-F0328CAB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 – dit moet je weten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EB7665-4E5F-6E22-3DCD-2EF9450DD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Handhygiëne is de basis</a:t>
            </a:r>
          </a:p>
          <a:p>
            <a:pPr marL="0" indent="0">
              <a:buNone/>
            </a:pPr>
            <a:r>
              <a:rPr lang="nl-NL" sz="2400" dirty="0"/>
              <a:t>✅ Handschoenen alleen als het nodig is</a:t>
            </a:r>
          </a:p>
          <a:p>
            <a:pPr marL="0" indent="0">
              <a:buNone/>
            </a:pPr>
            <a:r>
              <a:rPr lang="nl-NL" sz="2400" dirty="0"/>
              <a:t>✅ Werk van schoon naar vuil</a:t>
            </a:r>
          </a:p>
          <a:p>
            <a:pPr marL="0" indent="0">
              <a:buNone/>
            </a:pPr>
            <a:r>
              <a:rPr lang="nl-NL" sz="2400" dirty="0"/>
              <a:t>✅ Gebruik persoonsgebonden materialen</a:t>
            </a:r>
          </a:p>
          <a:p>
            <a:pPr marL="0" indent="0">
              <a:buNone/>
            </a:pPr>
            <a:r>
              <a:rPr lang="nl-NL" sz="2400" dirty="0"/>
              <a:t>✅ Droog de huid goed</a:t>
            </a:r>
          </a:p>
          <a:p>
            <a:pPr marL="0" indent="0">
              <a:buNone/>
            </a:pPr>
            <a:r>
              <a:rPr lang="nl-NL" sz="2400" dirty="0"/>
              <a:t>✅ Houd schoon en vuil gescheiden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6FE197-AA4F-88D0-B327-824DD158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1455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1A440-7FB6-58F0-8E11-ABDA9C9E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 naar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88402-1C16-0283-81E9-C15B9D71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👤 Worden er altijd persoonsgebonden producten en materialen gebruikt bij de lichaamsverzorging?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🧺Is er een goede scheiding van schone en vuile materialen zoals handdoeken?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🧤 Worden handschoenen alleen bij risico op lichaamsvloeistoffen gedragen of altijd?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B43ECE-ED09-915D-21D3-0B49E7E3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5567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752</Words>
  <Application>Microsoft Office PowerPoint</Application>
  <PresentationFormat>Breedbeeld</PresentationFormat>
  <Paragraphs>187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Roboto</vt:lpstr>
      <vt:lpstr>Kantoorthema</vt:lpstr>
      <vt:lpstr>Basishygiëne bij lichaamsverzorging</vt:lpstr>
      <vt:lpstr>Leeswijzer</vt:lpstr>
      <vt:lpstr>Waarom is dit belangrijk?</vt:lpstr>
      <vt:lpstr>Algemene regels bij lichaamsverzorging</vt:lpstr>
      <vt:lpstr>Douchen van de zorgvrager</vt:lpstr>
      <vt:lpstr>Douchen van de zorgvrager</vt:lpstr>
      <vt:lpstr>Douchen van de zorgvrager</vt:lpstr>
      <vt:lpstr>Verzorgend wassen zonder water</vt:lpstr>
      <vt:lpstr>Bad nemen</vt:lpstr>
      <vt:lpstr>Wassen aan de wastafel / met waskom</vt:lpstr>
      <vt:lpstr>Hand‑ en voetverzorging</vt:lpstr>
      <vt:lpstr>Hand‑ en voetverzorging</vt:lpstr>
      <vt:lpstr>Haarverzorging en scheren</vt:lpstr>
      <vt:lpstr>Haarverzorging en scheren</vt:lpstr>
      <vt:lpstr>Mondverzorging</vt:lpstr>
      <vt:lpstr>Mondverzorging</vt:lpstr>
      <vt:lpstr>Contactlenzen, oogprothesen  en hoortoestellen</vt:lpstr>
      <vt:lpstr>Organisatie en omgeving</vt:lpstr>
      <vt:lpstr>Samenvatting – dit moet je weten</vt:lpstr>
      <vt:lpstr>Terug naar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4</cp:revision>
  <dcterms:created xsi:type="dcterms:W3CDTF">2024-04-11T08:01:36Z</dcterms:created>
  <dcterms:modified xsi:type="dcterms:W3CDTF">2026-08-20T08:42:38Z</dcterms:modified>
</cp:coreProperties>
</file>