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44" r:id="rId1"/>
  </p:sldMasterIdLst>
  <p:notesMasterIdLst>
    <p:notesMasterId r:id="rId22"/>
  </p:notesMasterIdLst>
  <p:sldIdLst>
    <p:sldId id="256" r:id="rId2"/>
    <p:sldId id="331" r:id="rId3"/>
    <p:sldId id="258" r:id="rId4"/>
    <p:sldId id="257" r:id="rId5"/>
    <p:sldId id="268" r:id="rId6"/>
    <p:sldId id="269" r:id="rId7"/>
    <p:sldId id="270" r:id="rId8"/>
    <p:sldId id="266" r:id="rId9"/>
    <p:sldId id="265" r:id="rId10"/>
    <p:sldId id="264" r:id="rId11"/>
    <p:sldId id="267" r:id="rId12"/>
    <p:sldId id="333" r:id="rId13"/>
    <p:sldId id="334" r:id="rId14"/>
    <p:sldId id="335" r:id="rId15"/>
    <p:sldId id="263" r:id="rId16"/>
    <p:sldId id="274" r:id="rId17"/>
    <p:sldId id="262" r:id="rId18"/>
    <p:sldId id="261" r:id="rId19"/>
    <p:sldId id="260" r:id="rId20"/>
    <p:sldId id="259" r:id="rId2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87"/>
    <a:srgbClr val="38A962"/>
    <a:srgbClr val="88BA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AE9483-FE3A-4C8D-9CE2-C1119FC7672A}" v="14" dt="2026-08-20T10:32:07.8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ssink, A. (Annemarie)" userId="2c853493-b21d-42bb-829b-19a3bc3b45c3" providerId="ADAL" clId="{03F4363A-F554-4198-BE3A-CF00DE7B878C}"/>
    <pc:docChg chg="undo custSel modSld">
      <pc:chgData name="Bossink, A. (Annemarie)" userId="2c853493-b21d-42bb-829b-19a3bc3b45c3" providerId="ADAL" clId="{03F4363A-F554-4198-BE3A-CF00DE7B878C}" dt="2026-08-20T10:32:07.883" v="406" actId="20577"/>
      <pc:docMkLst>
        <pc:docMk/>
      </pc:docMkLst>
      <pc:sldChg chg="modSp mod">
        <pc:chgData name="Bossink, A. (Annemarie)" userId="2c853493-b21d-42bb-829b-19a3bc3b45c3" providerId="ADAL" clId="{03F4363A-F554-4198-BE3A-CF00DE7B878C}" dt="2026-08-20T10:25:20.689" v="346" actId="255"/>
        <pc:sldMkLst>
          <pc:docMk/>
          <pc:sldMk cId="2300078303" sldId="256"/>
        </pc:sldMkLst>
        <pc:spChg chg="mod">
          <ac:chgData name="Bossink, A. (Annemarie)" userId="2c853493-b21d-42bb-829b-19a3bc3b45c3" providerId="ADAL" clId="{03F4363A-F554-4198-BE3A-CF00DE7B878C}" dt="2026-08-20T10:25:20.689" v="346" actId="255"/>
          <ac:spMkLst>
            <pc:docMk/>
            <pc:sldMk cId="2300078303" sldId="256"/>
            <ac:spMk id="5" creationId="{404F1C75-9EFA-36B9-B0CA-6E0FE6296437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27:19.056" v="369" actId="1076"/>
        <pc:sldMkLst>
          <pc:docMk/>
          <pc:sldMk cId="3333956772" sldId="257"/>
        </pc:sldMkLst>
        <pc:spChg chg="mod">
          <ac:chgData name="Bossink, A. (Annemarie)" userId="2c853493-b21d-42bb-829b-19a3bc3b45c3" providerId="ADAL" clId="{03F4363A-F554-4198-BE3A-CF00DE7B878C}" dt="2026-08-20T10:27:19.056" v="369" actId="1076"/>
          <ac:spMkLst>
            <pc:docMk/>
            <pc:sldMk cId="3333956772" sldId="257"/>
            <ac:spMk id="6" creationId="{97D5CB0A-D60D-DF99-5D59-A5FB0D1BC87B}"/>
          </ac:spMkLst>
        </pc:spChg>
        <pc:spChg chg="mod">
          <ac:chgData name="Bossink, A. (Annemarie)" userId="2c853493-b21d-42bb-829b-19a3bc3b45c3" providerId="ADAL" clId="{03F4363A-F554-4198-BE3A-CF00DE7B878C}" dt="2026-08-20T10:26:56.658" v="368" actId="255"/>
          <ac:spMkLst>
            <pc:docMk/>
            <pc:sldMk cId="3333956772" sldId="257"/>
            <ac:spMk id="7" creationId="{0F781A3D-31F1-0EF2-82A9-89EA34DB9122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3:20:18.255" v="20" actId="478"/>
        <pc:sldMkLst>
          <pc:docMk/>
          <pc:sldMk cId="3806890380" sldId="258"/>
        </pc:sldMkLst>
        <pc:spChg chg="mod">
          <ac:chgData name="Bossink, A. (Annemarie)" userId="2c853493-b21d-42bb-829b-19a3bc3b45c3" providerId="ADAL" clId="{03F4363A-F554-4198-BE3A-CF00DE7B878C}" dt="2026-08-17T13:19:51.442" v="11" actId="20577"/>
          <ac:spMkLst>
            <pc:docMk/>
            <pc:sldMk cId="3806890380" sldId="258"/>
            <ac:spMk id="2" creationId="{D66DF38D-43F6-4DD9-6540-9FB4B34CB6F2}"/>
          </ac:spMkLst>
        </pc:spChg>
        <pc:spChg chg="mod">
          <ac:chgData name="Bossink, A. (Annemarie)" userId="2c853493-b21d-42bb-829b-19a3bc3b45c3" providerId="ADAL" clId="{03F4363A-F554-4198-BE3A-CF00DE7B878C}" dt="2026-08-17T13:20:13.056" v="18" actId="20577"/>
          <ac:spMkLst>
            <pc:docMk/>
            <pc:sldMk cId="3806890380" sldId="258"/>
            <ac:spMk id="3" creationId="{863A0562-8FF5-62B4-850C-B1010701C5F3}"/>
          </ac:spMkLst>
        </pc:spChg>
      </pc:sldChg>
      <pc:sldChg chg="delSp modSp mod modAnim">
        <pc:chgData name="Bossink, A. (Annemarie)" userId="2c853493-b21d-42bb-829b-19a3bc3b45c3" providerId="ADAL" clId="{03F4363A-F554-4198-BE3A-CF00DE7B878C}" dt="2026-08-20T10:32:07.883" v="406" actId="20577"/>
        <pc:sldMkLst>
          <pc:docMk/>
          <pc:sldMk cId="1941483101" sldId="259"/>
        </pc:sldMkLst>
        <pc:spChg chg="mod">
          <ac:chgData name="Bossink, A. (Annemarie)" userId="2c853493-b21d-42bb-829b-19a3bc3b45c3" providerId="ADAL" clId="{03F4363A-F554-4198-BE3A-CF00DE7B878C}" dt="2026-08-17T13:41:43.891" v="332" actId="20577"/>
          <ac:spMkLst>
            <pc:docMk/>
            <pc:sldMk cId="1941483101" sldId="259"/>
            <ac:spMk id="2" creationId="{4C2AD7BB-629E-8138-EC29-15C6D23B6968}"/>
          </ac:spMkLst>
        </pc:spChg>
        <pc:spChg chg="mod">
          <ac:chgData name="Bossink, A. (Annemarie)" userId="2c853493-b21d-42bb-829b-19a3bc3b45c3" providerId="ADAL" clId="{03F4363A-F554-4198-BE3A-CF00DE7B878C}" dt="2026-08-20T10:32:07.883" v="406" actId="20577"/>
          <ac:spMkLst>
            <pc:docMk/>
            <pc:sldMk cId="1941483101" sldId="259"/>
            <ac:spMk id="3" creationId="{E55E4689-3DA3-A061-EA89-B7D375246589}"/>
          </ac:spMkLst>
        </pc:spChg>
      </pc:sldChg>
      <pc:sldChg chg="delSp modSp mod modAnim">
        <pc:chgData name="Bossink, A. (Annemarie)" userId="2c853493-b21d-42bb-829b-19a3bc3b45c3" providerId="ADAL" clId="{03F4363A-F554-4198-BE3A-CF00DE7B878C}" dt="2026-08-20T10:31:56.362" v="402" actId="6549"/>
        <pc:sldMkLst>
          <pc:docMk/>
          <pc:sldMk cId="958889195" sldId="260"/>
        </pc:sldMkLst>
        <pc:spChg chg="mod">
          <ac:chgData name="Bossink, A. (Annemarie)" userId="2c853493-b21d-42bb-829b-19a3bc3b45c3" providerId="ADAL" clId="{03F4363A-F554-4198-BE3A-CF00DE7B878C}" dt="2026-08-20T10:31:56.362" v="402" actId="6549"/>
          <ac:spMkLst>
            <pc:docMk/>
            <pc:sldMk cId="958889195" sldId="260"/>
            <ac:spMk id="3" creationId="{E45B2C06-F006-90E2-7BF5-0F56273171BC}"/>
          </ac:spMkLst>
        </pc:spChg>
      </pc:sldChg>
      <pc:sldChg chg="delSp modSp mod modAnim">
        <pc:chgData name="Bossink, A. (Annemarie)" userId="2c853493-b21d-42bb-829b-19a3bc3b45c3" providerId="ADAL" clId="{03F4363A-F554-4198-BE3A-CF00DE7B878C}" dt="2026-08-20T10:32:01.433" v="404" actId="6549"/>
        <pc:sldMkLst>
          <pc:docMk/>
          <pc:sldMk cId="2529433311" sldId="261"/>
        </pc:sldMkLst>
        <pc:spChg chg="mod">
          <ac:chgData name="Bossink, A. (Annemarie)" userId="2c853493-b21d-42bb-829b-19a3bc3b45c3" providerId="ADAL" clId="{03F4363A-F554-4198-BE3A-CF00DE7B878C}" dt="2026-08-20T10:32:01.433" v="404" actId="6549"/>
          <ac:spMkLst>
            <pc:docMk/>
            <pc:sldMk cId="2529433311" sldId="261"/>
            <ac:spMk id="3" creationId="{6DAE5F33-F517-96B1-8663-923B57CB144B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30:06.569" v="393" actId="1076"/>
        <pc:sldMkLst>
          <pc:docMk/>
          <pc:sldMk cId="3360966024" sldId="262"/>
        </pc:sldMkLst>
        <pc:spChg chg="mod">
          <ac:chgData name="Bossink, A. (Annemarie)" userId="2c853493-b21d-42bb-829b-19a3bc3b45c3" providerId="ADAL" clId="{03F4363A-F554-4198-BE3A-CF00DE7B878C}" dt="2026-08-20T10:29:59.090" v="392"/>
          <ac:spMkLst>
            <pc:docMk/>
            <pc:sldMk cId="3360966024" sldId="262"/>
            <ac:spMk id="2" creationId="{90EF99B9-5125-78A3-148F-BF932CA73D0E}"/>
          </ac:spMkLst>
        </pc:spChg>
        <pc:spChg chg="mod">
          <ac:chgData name="Bossink, A. (Annemarie)" userId="2c853493-b21d-42bb-829b-19a3bc3b45c3" providerId="ADAL" clId="{03F4363A-F554-4198-BE3A-CF00DE7B878C}" dt="2026-08-20T10:30:06.569" v="393" actId="1076"/>
          <ac:spMkLst>
            <pc:docMk/>
            <pc:sldMk cId="3360966024" sldId="262"/>
            <ac:spMk id="3" creationId="{2BD91622-EDB6-F95E-2068-FB2EABDAF00C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29:46.490" v="391" actId="20577"/>
        <pc:sldMkLst>
          <pc:docMk/>
          <pc:sldMk cId="2170652368" sldId="263"/>
        </pc:sldMkLst>
        <pc:spChg chg="mod">
          <ac:chgData name="Bossink, A. (Annemarie)" userId="2c853493-b21d-42bb-829b-19a3bc3b45c3" providerId="ADAL" clId="{03F4363A-F554-4198-BE3A-CF00DE7B878C}" dt="2026-08-17T13:39:10.956" v="297" actId="20577"/>
          <ac:spMkLst>
            <pc:docMk/>
            <pc:sldMk cId="2170652368" sldId="263"/>
            <ac:spMk id="2" creationId="{90DE770A-72BF-97FC-16CA-7072F5955812}"/>
          </ac:spMkLst>
        </pc:spChg>
        <pc:spChg chg="mod">
          <ac:chgData name="Bossink, A. (Annemarie)" userId="2c853493-b21d-42bb-829b-19a3bc3b45c3" providerId="ADAL" clId="{03F4363A-F554-4198-BE3A-CF00DE7B878C}" dt="2026-08-20T10:29:46.490" v="391" actId="20577"/>
          <ac:spMkLst>
            <pc:docMk/>
            <pc:sldMk cId="2170652368" sldId="263"/>
            <ac:spMk id="3" creationId="{FE3922B5-3B18-FE49-3B52-BE4260C013F0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29:11.769" v="383" actId="6549"/>
        <pc:sldMkLst>
          <pc:docMk/>
          <pc:sldMk cId="3696882007" sldId="264"/>
        </pc:sldMkLst>
        <pc:spChg chg="mod">
          <ac:chgData name="Bossink, A. (Annemarie)" userId="2c853493-b21d-42bb-829b-19a3bc3b45c3" providerId="ADAL" clId="{03F4363A-F554-4198-BE3A-CF00DE7B878C}" dt="2026-08-17T13:33:42.362" v="227" actId="20577"/>
          <ac:spMkLst>
            <pc:docMk/>
            <pc:sldMk cId="3696882007" sldId="264"/>
            <ac:spMk id="2" creationId="{E6C34317-1DB9-EB26-61BF-C27A806F8415}"/>
          </ac:spMkLst>
        </pc:spChg>
        <pc:spChg chg="mod">
          <ac:chgData name="Bossink, A. (Annemarie)" userId="2c853493-b21d-42bb-829b-19a3bc3b45c3" providerId="ADAL" clId="{03F4363A-F554-4198-BE3A-CF00DE7B878C}" dt="2026-08-20T10:29:11.769" v="383" actId="6549"/>
          <ac:spMkLst>
            <pc:docMk/>
            <pc:sldMk cId="3696882007" sldId="264"/>
            <ac:spMk id="3" creationId="{27EA73D8-4167-4B27-3742-EDC90CC8CE34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28:48.787" v="381" actId="255"/>
        <pc:sldMkLst>
          <pc:docMk/>
          <pc:sldMk cId="2849296742" sldId="265"/>
        </pc:sldMkLst>
        <pc:spChg chg="mod">
          <ac:chgData name="Bossink, A. (Annemarie)" userId="2c853493-b21d-42bb-829b-19a3bc3b45c3" providerId="ADAL" clId="{03F4363A-F554-4198-BE3A-CF00DE7B878C}" dt="2026-08-17T13:33:01.712" v="208" actId="20577"/>
          <ac:spMkLst>
            <pc:docMk/>
            <pc:sldMk cId="2849296742" sldId="265"/>
            <ac:spMk id="2" creationId="{8E0C681A-E09C-1B33-AD7D-0A4AAFCD795C}"/>
          </ac:spMkLst>
        </pc:spChg>
        <pc:spChg chg="mod">
          <ac:chgData name="Bossink, A. (Annemarie)" userId="2c853493-b21d-42bb-829b-19a3bc3b45c3" providerId="ADAL" clId="{03F4363A-F554-4198-BE3A-CF00DE7B878C}" dt="2026-08-20T10:28:48.787" v="381" actId="255"/>
          <ac:spMkLst>
            <pc:docMk/>
            <pc:sldMk cId="2849296742" sldId="265"/>
            <ac:spMk id="3" creationId="{D362E86C-E520-F53C-CE73-F7723FF17015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28:29.834" v="380" actId="20577"/>
        <pc:sldMkLst>
          <pc:docMk/>
          <pc:sldMk cId="987637024" sldId="266"/>
        </pc:sldMkLst>
        <pc:spChg chg="mod">
          <ac:chgData name="Bossink, A. (Annemarie)" userId="2c853493-b21d-42bb-829b-19a3bc3b45c3" providerId="ADAL" clId="{03F4363A-F554-4198-BE3A-CF00DE7B878C}" dt="2026-08-17T13:30:38.018" v="175" actId="6549"/>
          <ac:spMkLst>
            <pc:docMk/>
            <pc:sldMk cId="987637024" sldId="266"/>
            <ac:spMk id="2" creationId="{9C07340C-A687-4317-8E63-93E97C441CC6}"/>
          </ac:spMkLst>
        </pc:spChg>
        <pc:spChg chg="mod">
          <ac:chgData name="Bossink, A. (Annemarie)" userId="2c853493-b21d-42bb-829b-19a3bc3b45c3" providerId="ADAL" clId="{03F4363A-F554-4198-BE3A-CF00DE7B878C}" dt="2026-08-20T10:28:29.834" v="380" actId="20577"/>
          <ac:spMkLst>
            <pc:docMk/>
            <pc:sldMk cId="987637024" sldId="266"/>
            <ac:spMk id="3" creationId="{F1D94DAA-1A7B-2E19-3E8B-85DA5D96E8B7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3:35:19.901" v="264" actId="115"/>
        <pc:sldMkLst>
          <pc:docMk/>
          <pc:sldMk cId="3342876687" sldId="267"/>
        </pc:sldMkLst>
        <pc:spChg chg="mod">
          <ac:chgData name="Bossink, A. (Annemarie)" userId="2c853493-b21d-42bb-829b-19a3bc3b45c3" providerId="ADAL" clId="{03F4363A-F554-4198-BE3A-CF00DE7B878C}" dt="2026-08-17T13:35:13.595" v="263"/>
          <ac:spMkLst>
            <pc:docMk/>
            <pc:sldMk cId="3342876687" sldId="267"/>
            <ac:spMk id="2" creationId="{ABDB530B-57BF-5AA3-1742-2A840A1D4840}"/>
          </ac:spMkLst>
        </pc:spChg>
        <pc:spChg chg="mod">
          <ac:chgData name="Bossink, A. (Annemarie)" userId="2c853493-b21d-42bb-829b-19a3bc3b45c3" providerId="ADAL" clId="{03F4363A-F554-4198-BE3A-CF00DE7B878C}" dt="2026-08-17T13:35:19.901" v="264" actId="115"/>
          <ac:spMkLst>
            <pc:docMk/>
            <pc:sldMk cId="3342876687" sldId="267"/>
            <ac:spMk id="3" creationId="{3D1584C5-B16E-EFA2-9F4B-320C59405B5C}"/>
          </ac:spMkLst>
        </pc:spChg>
      </pc:sldChg>
      <pc:sldChg chg="addSp delSp modSp mod">
        <pc:chgData name="Bossink, A. (Annemarie)" userId="2c853493-b21d-42bb-829b-19a3bc3b45c3" providerId="ADAL" clId="{03F4363A-F554-4198-BE3A-CF00DE7B878C}" dt="2026-08-20T10:27:46.832" v="371" actId="255"/>
        <pc:sldMkLst>
          <pc:docMk/>
          <pc:sldMk cId="3879228742" sldId="268"/>
        </pc:sldMkLst>
        <pc:spChg chg="mod">
          <ac:chgData name="Bossink, A. (Annemarie)" userId="2c853493-b21d-42bb-829b-19a3bc3b45c3" providerId="ADAL" clId="{03F4363A-F554-4198-BE3A-CF00DE7B878C}" dt="2026-08-20T10:27:29.543" v="370" actId="255"/>
          <ac:spMkLst>
            <pc:docMk/>
            <pc:sldMk cId="3879228742" sldId="268"/>
            <ac:spMk id="2" creationId="{E02E7853-8CC3-F118-E659-53B8E0C15F5A}"/>
          </ac:spMkLst>
        </pc:spChg>
        <pc:spChg chg="mod">
          <ac:chgData name="Bossink, A. (Annemarie)" userId="2c853493-b21d-42bb-829b-19a3bc3b45c3" providerId="ADAL" clId="{03F4363A-F554-4198-BE3A-CF00DE7B878C}" dt="2026-08-20T10:27:46.832" v="371" actId="255"/>
          <ac:spMkLst>
            <pc:docMk/>
            <pc:sldMk cId="3879228742" sldId="268"/>
            <ac:spMk id="3" creationId="{EBDA0560-CCAF-8C36-A138-EBCA41B2715D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28:01.597" v="373" actId="255"/>
        <pc:sldMkLst>
          <pc:docMk/>
          <pc:sldMk cId="966271475" sldId="269"/>
        </pc:sldMkLst>
        <pc:spChg chg="mod">
          <ac:chgData name="Bossink, A. (Annemarie)" userId="2c853493-b21d-42bb-829b-19a3bc3b45c3" providerId="ADAL" clId="{03F4363A-F554-4198-BE3A-CF00DE7B878C}" dt="2026-08-20T10:27:54.904" v="372" actId="255"/>
          <ac:spMkLst>
            <pc:docMk/>
            <pc:sldMk cId="966271475" sldId="269"/>
            <ac:spMk id="2" creationId="{CC33632D-8816-FA9C-F6DC-06667F718ACF}"/>
          </ac:spMkLst>
        </pc:spChg>
        <pc:spChg chg="mod">
          <ac:chgData name="Bossink, A. (Annemarie)" userId="2c853493-b21d-42bb-829b-19a3bc3b45c3" providerId="ADAL" clId="{03F4363A-F554-4198-BE3A-CF00DE7B878C}" dt="2026-08-20T10:28:01.597" v="373" actId="255"/>
          <ac:spMkLst>
            <pc:docMk/>
            <pc:sldMk cId="966271475" sldId="269"/>
            <ac:spMk id="3" creationId="{2BE38BF5-C772-8221-B0AD-683DFF7CA604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28:12.047" v="374" actId="255"/>
        <pc:sldMkLst>
          <pc:docMk/>
          <pc:sldMk cId="2505345565" sldId="270"/>
        </pc:sldMkLst>
        <pc:spChg chg="mod">
          <ac:chgData name="Bossink, A. (Annemarie)" userId="2c853493-b21d-42bb-829b-19a3bc3b45c3" providerId="ADAL" clId="{03F4363A-F554-4198-BE3A-CF00DE7B878C}" dt="2026-08-20T10:28:12.047" v="374" actId="255"/>
          <ac:spMkLst>
            <pc:docMk/>
            <pc:sldMk cId="2505345565" sldId="270"/>
            <ac:spMk id="2" creationId="{3777CA9D-4D6F-2F94-E953-EB996E260E85}"/>
          </ac:spMkLst>
        </pc:spChg>
        <pc:spChg chg="mod">
          <ac:chgData name="Bossink, A. (Annemarie)" userId="2c853493-b21d-42bb-829b-19a3bc3b45c3" providerId="ADAL" clId="{03F4363A-F554-4198-BE3A-CF00DE7B878C}" dt="2026-08-17T13:29:36.725" v="174" actId="20577"/>
          <ac:spMkLst>
            <pc:docMk/>
            <pc:sldMk cId="2505345565" sldId="270"/>
            <ac:spMk id="3" creationId="{8EA9D08E-8C3F-8151-9522-2E2D3E1F1546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3:39:42.133" v="306" actId="478"/>
        <pc:sldMkLst>
          <pc:docMk/>
          <pc:sldMk cId="1493288382" sldId="274"/>
        </pc:sldMkLst>
        <pc:picChg chg="mod">
          <ac:chgData name="Bossink, A. (Annemarie)" userId="2c853493-b21d-42bb-829b-19a3bc3b45c3" providerId="ADAL" clId="{03F4363A-F554-4198-BE3A-CF00DE7B878C}" dt="2026-08-17T13:39:40.612" v="305" actId="1076"/>
          <ac:picMkLst>
            <pc:docMk/>
            <pc:sldMk cId="1493288382" sldId="274"/>
            <ac:picMk id="5" creationId="{29294F57-F4F6-68DD-E439-9CB1ED16ACBD}"/>
          </ac:picMkLst>
        </pc:picChg>
      </pc:sldChg>
      <pc:sldChg chg="delSp modSp mod">
        <pc:chgData name="Bossink, A. (Annemarie)" userId="2c853493-b21d-42bb-829b-19a3bc3b45c3" providerId="ADAL" clId="{03F4363A-F554-4198-BE3A-CF00DE7B878C}" dt="2026-08-17T13:19:48.223" v="9" actId="478"/>
        <pc:sldMkLst>
          <pc:docMk/>
          <pc:sldMk cId="3569671885" sldId="331"/>
        </pc:sldMkLst>
        <pc:spChg chg="mod">
          <ac:chgData name="Bossink, A. (Annemarie)" userId="2c853493-b21d-42bb-829b-19a3bc3b45c3" providerId="ADAL" clId="{03F4363A-F554-4198-BE3A-CF00DE7B878C}" dt="2026-08-17T13:19:46.248" v="8" actId="20577"/>
          <ac:spMkLst>
            <pc:docMk/>
            <pc:sldMk cId="3569671885" sldId="331"/>
            <ac:spMk id="3" creationId="{8507744C-A1E0-CF7D-200B-5182C8A0CD3A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3:38:59.372" v="295" actId="1076"/>
        <pc:sldMkLst>
          <pc:docMk/>
          <pc:sldMk cId="2083361627" sldId="333"/>
        </pc:sldMkLst>
        <pc:spChg chg="mod">
          <ac:chgData name="Bossink, A. (Annemarie)" userId="2c853493-b21d-42bb-829b-19a3bc3b45c3" providerId="ADAL" clId="{03F4363A-F554-4198-BE3A-CF00DE7B878C}" dt="2026-08-17T13:38:59.372" v="295" actId="1076"/>
          <ac:spMkLst>
            <pc:docMk/>
            <pc:sldMk cId="2083361627" sldId="333"/>
            <ac:spMk id="8" creationId="{3749946F-B593-EBF9-714B-00C629275E08}"/>
          </ac:spMkLst>
        </pc:spChg>
        <pc:picChg chg="mod">
          <ac:chgData name="Bossink, A. (Annemarie)" userId="2c853493-b21d-42bb-829b-19a3bc3b45c3" providerId="ADAL" clId="{03F4363A-F554-4198-BE3A-CF00DE7B878C}" dt="2026-08-17T13:36:01.890" v="268" actId="14100"/>
          <ac:picMkLst>
            <pc:docMk/>
            <pc:sldMk cId="2083361627" sldId="333"/>
            <ac:picMk id="7" creationId="{E9DA845D-18F2-1376-8C41-596D50CB2416}"/>
          </ac:picMkLst>
        </pc:picChg>
      </pc:sldChg>
      <pc:sldChg chg="delSp modSp mod">
        <pc:chgData name="Bossink, A. (Annemarie)" userId="2c853493-b21d-42bb-829b-19a3bc3b45c3" providerId="ADAL" clId="{03F4363A-F554-4198-BE3A-CF00DE7B878C}" dt="2026-08-17T13:36:57.220" v="277" actId="1076"/>
        <pc:sldMkLst>
          <pc:docMk/>
          <pc:sldMk cId="2768655404" sldId="334"/>
        </pc:sldMkLst>
        <pc:spChg chg="mod">
          <ac:chgData name="Bossink, A. (Annemarie)" userId="2c853493-b21d-42bb-829b-19a3bc3b45c3" providerId="ADAL" clId="{03F4363A-F554-4198-BE3A-CF00DE7B878C}" dt="2026-08-17T13:36:57.220" v="277" actId="1076"/>
          <ac:spMkLst>
            <pc:docMk/>
            <pc:sldMk cId="2768655404" sldId="334"/>
            <ac:spMk id="8" creationId="{221931B9-96E9-8701-023D-98580F89C5AF}"/>
          </ac:spMkLst>
        </pc:spChg>
        <pc:picChg chg="mod">
          <ac:chgData name="Bossink, A. (Annemarie)" userId="2c853493-b21d-42bb-829b-19a3bc3b45c3" providerId="ADAL" clId="{03F4363A-F554-4198-BE3A-CF00DE7B878C}" dt="2026-08-17T13:36:38.666" v="273" actId="14100"/>
          <ac:picMkLst>
            <pc:docMk/>
            <pc:sldMk cId="2768655404" sldId="334"/>
            <ac:picMk id="5" creationId="{869185CF-63FC-23E2-9BFA-697440EDF075}"/>
          </ac:picMkLst>
        </pc:picChg>
      </pc:sldChg>
      <pc:sldChg chg="delSp modSp mod">
        <pc:chgData name="Bossink, A. (Annemarie)" userId="2c853493-b21d-42bb-829b-19a3bc3b45c3" providerId="ADAL" clId="{03F4363A-F554-4198-BE3A-CF00DE7B878C}" dt="2026-08-17T13:38:49.997" v="294" actId="1076"/>
        <pc:sldMkLst>
          <pc:docMk/>
          <pc:sldMk cId="2898369989" sldId="335"/>
        </pc:sldMkLst>
        <pc:spChg chg="mod">
          <ac:chgData name="Bossink, A. (Annemarie)" userId="2c853493-b21d-42bb-829b-19a3bc3b45c3" providerId="ADAL" clId="{03F4363A-F554-4198-BE3A-CF00DE7B878C}" dt="2026-08-17T13:38:49.997" v="294" actId="1076"/>
          <ac:spMkLst>
            <pc:docMk/>
            <pc:sldMk cId="2898369989" sldId="335"/>
            <ac:spMk id="8" creationId="{BE6E24BA-0275-CC57-DF0E-A5523AC9CC57}"/>
          </ac:spMkLst>
        </pc:spChg>
        <pc:picChg chg="mod">
          <ac:chgData name="Bossink, A. (Annemarie)" userId="2c853493-b21d-42bb-829b-19a3bc3b45c3" providerId="ADAL" clId="{03F4363A-F554-4198-BE3A-CF00DE7B878C}" dt="2026-08-17T13:38:18.035" v="285" actId="1076"/>
          <ac:picMkLst>
            <pc:docMk/>
            <pc:sldMk cId="2898369989" sldId="335"/>
            <ac:picMk id="6" creationId="{998FFDD4-0795-7309-0C3F-1C0058350E5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CDEBEF-EE05-42D0-8DD3-20D581595DC6}" type="datetimeFigureOut">
              <a:rPr lang="nl-NL" smtClean="0"/>
              <a:t>20-8-2026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76B97-03DF-4316-9CC4-EF51B2DF71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3699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1D4190-FEC5-7764-C01B-CE571C164A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46494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3286D07D-7C34-4799-D296-9B71E1C888B7}"/>
              </a:ext>
            </a:extLst>
          </p:cNvPr>
          <p:cNvSpPr/>
          <p:nvPr userDrawn="1"/>
        </p:nvSpPr>
        <p:spPr>
          <a:xfrm>
            <a:off x="0" y="3958225"/>
            <a:ext cx="12192000" cy="2899776"/>
          </a:xfrm>
          <a:prstGeom prst="rect">
            <a:avLst/>
          </a:prstGeom>
          <a:gradFill>
            <a:gsLst>
              <a:gs pos="50000">
                <a:srgbClr val="38A962"/>
              </a:gs>
              <a:gs pos="0">
                <a:srgbClr val="88BA14"/>
              </a:gs>
              <a:gs pos="100000">
                <a:srgbClr val="00968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2DEE525-4FF1-8067-B5E2-5163CE12BC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2326"/>
            <a:ext cx="9144000" cy="1655762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169898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44C7FF-701A-91E6-F41D-C13740773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F9A304A-3957-AB71-4A42-12F519F09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Roboto" panose="02000000000000000000" pitchFamily="2" charset="0"/>
              </a:defRPr>
            </a:lvl1pPr>
            <a:lvl2pPr>
              <a:defRPr baseline="0">
                <a:latin typeface="Roboto" panose="02000000000000000000" pitchFamily="2" charset="0"/>
              </a:defRPr>
            </a:lvl2pPr>
            <a:lvl3pPr>
              <a:defRPr baseline="0">
                <a:latin typeface="Roboto" panose="02000000000000000000" pitchFamily="2" charset="0"/>
              </a:defRPr>
            </a:lvl3pPr>
            <a:lvl4pPr>
              <a:defRPr baseline="0">
                <a:latin typeface="Roboto" panose="02000000000000000000" pitchFamily="2" charset="0"/>
              </a:defRPr>
            </a:lvl4pPr>
            <a:lvl5pPr>
              <a:defRPr baseline="0">
                <a:latin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7E5D872-9AAC-C509-E43B-A2FEAB8C3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97BACCE5-3C70-8758-52CF-F7E203827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62612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7748A-DE04-97F3-30AF-C3022F6C4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235DCAC-2CF3-1199-C180-A8B89869A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F47C5F7-3AA6-F8BC-2C00-D1A90C314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71495C5E-0C0D-8D98-025B-AA6699385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01572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04F142-B6F9-BE93-2D22-651EF863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15793FB-3570-49B1-0C71-2F07B78575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6934222-875B-F35B-F870-8D8DD58386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725CA06-A9BC-6266-3E99-8A7F2A2EF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DBD8B21-2C21-1258-577C-3ACEEE534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0690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5F5EBA-567D-43EC-7B22-66B7881A9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14D8E3E-CE8B-F30B-2540-7F9164BB1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 i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70FB768-A03B-4A88-F93D-2125CD51AA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782A3DD-4FB4-16CF-97E0-C48A1CB2AF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172A79A-A95E-3F0F-179B-E59E4C2353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2985F1D-CB3D-A098-D1F4-D328EEBEF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0" name="Tijdelijke aanduiding voor voettekst 5">
            <a:extLst>
              <a:ext uri="{FF2B5EF4-FFF2-40B4-BE49-F238E27FC236}">
                <a16:creationId xmlns:a16="http://schemas.microsoft.com/office/drawing/2014/main" id="{B7F5721A-E0D9-1934-1600-74841D7EE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09370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17D5A4-A0FF-8C35-3673-06ED35722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D4E4C58-7E96-C682-BC72-AFC62FEAE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3C2585B-7A23-A162-989B-2A4A84EE6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01795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0D1FBD8-C146-17CB-47BE-F76B3836D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5" name="Tijdelijke aanduiding voor voettekst 5">
            <a:extLst>
              <a:ext uri="{FF2B5EF4-FFF2-40B4-BE49-F238E27FC236}">
                <a16:creationId xmlns:a16="http://schemas.microsoft.com/office/drawing/2014/main" id="{4FF344FB-F0CB-E04D-A66D-8A0D0E7C1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562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9BF16F-F460-7422-66D9-5E1789F66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0692ADC-89B3-A875-C9EF-8148199CC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28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8E6CFBC-BC43-3451-80A4-90038420E9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DF0448F-C358-65D0-1F97-92E48794C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voettekst 5">
            <a:extLst>
              <a:ext uri="{FF2B5EF4-FFF2-40B4-BE49-F238E27FC236}">
                <a16:creationId xmlns:a16="http://schemas.microsoft.com/office/drawing/2014/main" id="{BB862675-9215-83DF-5A45-6180AD328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8854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75B7C4-CE53-4A75-CC4C-CAB9BFDC9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FBD52B3-87B5-7C76-BFDC-ACB8B703FF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D7A5B8B-7CC6-2B1D-1C2C-7D4B01F2D0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8285795-1BFF-FA13-53D5-F316EFB26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voettekst 5">
            <a:extLst>
              <a:ext uri="{FF2B5EF4-FFF2-40B4-BE49-F238E27FC236}">
                <a16:creationId xmlns:a16="http://schemas.microsoft.com/office/drawing/2014/main" id="{4F2D964F-B616-0F5B-C8F5-E692FCC5F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90132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904FA2-35E9-FD1C-AA6C-D360AAE9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0DD60A-24CC-3626-E03A-126BC946A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5301CAC-97DE-38AA-5BBA-80085F7E2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77010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6AB33A5-0A04-FACD-F928-B8829BAED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E6A9936-21D6-3F59-C924-9920E3088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0FD185F-E42F-9C69-79FE-CFFAE541FE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B0081-9844-4968-AF31-1B5B4C3A8CAD}" type="datetime1">
              <a:rPr lang="nl-NL" smtClean="0"/>
              <a:t>20-8-2026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2439AB-7F43-5ECE-A52F-51C937E21B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D38DD44-3852-A47F-0623-68C4916BC2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9727FD94-7C42-9022-ABB5-34FF2B9BA1E9}"/>
              </a:ext>
            </a:extLst>
          </p:cNvPr>
          <p:cNvSpPr/>
          <p:nvPr userDrawn="1"/>
        </p:nvSpPr>
        <p:spPr>
          <a:xfrm>
            <a:off x="0" y="6311900"/>
            <a:ext cx="12192000" cy="546100"/>
          </a:xfrm>
          <a:prstGeom prst="rect">
            <a:avLst/>
          </a:prstGeom>
          <a:gradFill>
            <a:gsLst>
              <a:gs pos="50000">
                <a:srgbClr val="38A962"/>
              </a:gs>
              <a:gs pos="0">
                <a:srgbClr val="88BA14"/>
              </a:gs>
              <a:gs pos="100000">
                <a:srgbClr val="00968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pic>
        <p:nvPicPr>
          <p:cNvPr id="8" name="Afbeelding 7" descr="Afbeelding met Graphics, schermopname, Lettertype, grafische vormgeving&#10;&#10;Automatisch gegenereerde beschrijving">
            <a:extLst>
              <a:ext uri="{FF2B5EF4-FFF2-40B4-BE49-F238E27FC236}">
                <a16:creationId xmlns:a16="http://schemas.microsoft.com/office/drawing/2014/main" id="{CD32CF13-78B0-8FB6-AD78-246826DF41F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397" y="136526"/>
            <a:ext cx="1828729" cy="70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234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854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9687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ri-richtlijnen.nl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NG8U9eSt_eA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C460276-15F6-3B53-C1D8-72D942EEF1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2230" y="1329241"/>
            <a:ext cx="10147540" cy="2387600"/>
          </a:xfrm>
        </p:spPr>
        <p:txBody>
          <a:bodyPr/>
          <a:lstStyle/>
          <a:p>
            <a:r>
              <a:rPr lang="nl-NL" dirty="0"/>
              <a:t>Infectiepreventiemaatregelen bij BRMO</a:t>
            </a:r>
          </a:p>
        </p:txBody>
      </p:sp>
      <p:sp>
        <p:nvSpPr>
          <p:cNvPr id="5" name="Ondertitel 4">
            <a:extLst>
              <a:ext uri="{FF2B5EF4-FFF2-40B4-BE49-F238E27FC236}">
                <a16:creationId xmlns:a16="http://schemas.microsoft.com/office/drawing/2014/main" id="{404F1C75-9EFA-36B9-B0CA-6E0FE62964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2325"/>
            <a:ext cx="9144000" cy="2131221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nl-NL" sz="2000" dirty="0">
                <a:solidFill>
                  <a:prstClr val="white"/>
                </a:solidFill>
              </a:rPr>
              <a:t>Onderdeel van de Gouden Standaard Infectiepreventie in het onderwijs:</a:t>
            </a:r>
          </a:p>
          <a:p>
            <a:pPr lvl="0">
              <a:defRPr/>
            </a:pPr>
            <a:r>
              <a:rPr lang="nl-NL" sz="2000" dirty="0">
                <a:solidFill>
                  <a:prstClr val="white"/>
                </a:solidFill>
              </a:rPr>
              <a:t>2. Zorginfecties, besmettingscyclus en antimicrobiële resistentie</a:t>
            </a:r>
          </a:p>
          <a:p>
            <a:pPr lvl="0">
              <a:defRPr/>
            </a:pPr>
            <a:endParaRPr lang="nl-NL" sz="1600" dirty="0">
              <a:solidFill>
                <a:prstClr val="white"/>
              </a:solidFill>
            </a:endParaRPr>
          </a:p>
          <a:p>
            <a:pPr lvl="0">
              <a:defRPr/>
            </a:pPr>
            <a:r>
              <a:rPr lang="nl-NL" sz="1200" i="1" dirty="0">
                <a:solidFill>
                  <a:prstClr val="white"/>
                </a:solidFill>
              </a:rPr>
              <a:t>Deze PPT is gebaseerd op de SRI richtlijnen:</a:t>
            </a:r>
          </a:p>
          <a:p>
            <a:pPr lvl="0">
              <a:defRPr/>
            </a:pPr>
            <a:r>
              <a:rPr lang="nl-NL" sz="1200" i="1" dirty="0">
                <a:solidFill>
                  <a:prstClr val="white"/>
                </a:solidFill>
              </a:rPr>
              <a:t>Medisch-Specialistische Zorg: Bijzonder resistente micro-organismen (BRMO) dd. 01-09-2024</a:t>
            </a:r>
          </a:p>
          <a:p>
            <a:pPr lvl="0">
              <a:defRPr/>
            </a:pPr>
            <a:r>
              <a:rPr lang="nl-NL" sz="1200" i="1" dirty="0">
                <a:solidFill>
                  <a:prstClr val="white"/>
                </a:solidFill>
              </a:rPr>
              <a:t> Langdurige Zorg: BRMO in de langdurige zorg dd. 08-07-2025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00078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ACCC51-B33E-7AE7-5D7F-A0B63994C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Leeswijzer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507744C-A1E0-CF7D-200B-5182C8A0C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400" dirty="0"/>
              <a:t>Deze PPT is gebaseerd op de landelijke </a:t>
            </a:r>
            <a:r>
              <a:rPr lang="nl-NL" sz="2400" dirty="0">
                <a:hlinkClick r:id="rId2"/>
              </a:rPr>
              <a:t>SRI-richtlijnen</a:t>
            </a:r>
            <a:r>
              <a:rPr lang="nl-NL" sz="2400" dirty="0"/>
              <a:t> voor de Medisch- Specialistische Zorg en de Langdurige Zorg</a:t>
            </a:r>
          </a:p>
          <a:p>
            <a:endParaRPr lang="nl-NL" sz="2400" dirty="0"/>
          </a:p>
          <a:p>
            <a:r>
              <a:rPr lang="nl-NL" sz="2400" dirty="0"/>
              <a:t>De inhoud is ontwikkeld voor zorgmedewerkers (in opleiding) op MBO niveau in zowel het ziekenhuis als in de langdurige zorg</a:t>
            </a:r>
          </a:p>
          <a:p>
            <a:endParaRPr lang="nl-NL" sz="2400" dirty="0"/>
          </a:p>
          <a:p>
            <a:r>
              <a:rPr lang="nl-NL" sz="2400" dirty="0"/>
              <a:t>Inhoud is geschreven op B1 taalniveau</a:t>
            </a:r>
          </a:p>
          <a:p>
            <a:endParaRPr lang="nl-NL" sz="2400" dirty="0"/>
          </a:p>
          <a:p>
            <a:r>
              <a:rPr lang="nl-NL" sz="2400" dirty="0"/>
              <a:t>De term ‘zorgvrager’ wordt gebruikt voor patiënt, cliënt of bewoner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98CB092-0AD1-4697-694D-DE904D0EF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69671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6DF38D-43F6-4DD9-6540-9FB4B34CB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zijn BRMO?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63A0562-8FF5-62B4-850C-B1010701C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dirty="0"/>
              <a:t>BRMO betekent </a:t>
            </a:r>
            <a:r>
              <a:rPr lang="nl-NL" sz="2400" b="1" i="1" dirty="0"/>
              <a:t>Bijzonder Resistente Micro‑Organismen</a:t>
            </a:r>
          </a:p>
          <a:p>
            <a:pPr marL="0" indent="0">
              <a:buNone/>
            </a:pPr>
            <a:endParaRPr lang="nl-NL" sz="2400" b="1" dirty="0"/>
          </a:p>
          <a:p>
            <a:r>
              <a:rPr lang="nl-NL" sz="2400" dirty="0"/>
              <a:t>Het zijn bacteriën of schimmels</a:t>
            </a:r>
          </a:p>
          <a:p>
            <a:r>
              <a:rPr lang="nl-NL" sz="2400" dirty="0"/>
              <a:t>Ze zijn ongevoelig voor standaard antibiotica</a:t>
            </a:r>
          </a:p>
          <a:p>
            <a:r>
              <a:rPr lang="nl-NL" sz="2400" dirty="0"/>
              <a:t>Je kunt drager zijn zonder klachten</a:t>
            </a:r>
          </a:p>
          <a:p>
            <a:r>
              <a:rPr lang="nl-NL" sz="2400" dirty="0"/>
              <a:t>Verspreiding kan gebeuren zonder goede maatregelen</a:t>
            </a:r>
          </a:p>
          <a:p>
            <a:endParaRPr lang="nl-NL" sz="2400" dirty="0"/>
          </a:p>
          <a:p>
            <a:endParaRPr lang="nl-NL" sz="2400" dirty="0"/>
          </a:p>
          <a:p>
            <a:pPr marL="0" indent="0">
              <a:buNone/>
            </a:pPr>
            <a:r>
              <a:rPr lang="nl-NL" sz="2400" dirty="0">
                <a:hlinkClick r:id="rId2"/>
              </a:rPr>
              <a:t>Animatie "Ik heb een BRMO, wat nu?"</a:t>
            </a:r>
            <a:endParaRPr lang="nl-NL" sz="2400" dirty="0"/>
          </a:p>
          <a:p>
            <a:pPr marL="0" indent="0">
              <a:buNone/>
            </a:pPr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1861A74-1CE2-3C74-14E6-0F61404D7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06890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97D5CB0A-D60D-DF99-5D59-A5FB0D1BC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407" y="410368"/>
            <a:ext cx="10515600" cy="1325563"/>
          </a:xfrm>
        </p:spPr>
        <p:txBody>
          <a:bodyPr/>
          <a:lstStyle/>
          <a:p>
            <a:r>
              <a:rPr lang="nl-NL" dirty="0"/>
              <a:t>Waarom is kennis over BRMO belangrijk?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0F781A3D-31F1-0EF2-82A9-89EA34DB9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l-NL" sz="2600" dirty="0"/>
              <a:t>🧬 BRMO zijn bacteriën die ongevoelig zijn voor veel antibiotica. Daardoor     zijn infecties lastig te behandelen</a:t>
            </a:r>
          </a:p>
          <a:p>
            <a:pPr marL="0" indent="0">
              <a:buNone/>
            </a:pPr>
            <a:endParaRPr lang="nl-NL" sz="900" dirty="0"/>
          </a:p>
          <a:p>
            <a:pPr marL="0" indent="0">
              <a:buNone/>
            </a:pPr>
            <a:r>
              <a:rPr lang="nl-NL" sz="2600" dirty="0"/>
              <a:t>👵 Zorgvragers in de langdurige zorg en ziekenhuis zijn vaak kwetsbaar.           Denk aan ouderen of zorgvragers met een lage weerstand</a:t>
            </a:r>
          </a:p>
          <a:p>
            <a:pPr marL="0" indent="0">
              <a:buNone/>
            </a:pPr>
            <a:endParaRPr lang="nl-NL" sz="900" dirty="0"/>
          </a:p>
          <a:p>
            <a:pPr marL="0" indent="0">
              <a:buNone/>
            </a:pPr>
            <a:r>
              <a:rPr lang="nl-NL" sz="2600" dirty="0"/>
              <a:t>🔄 Een BRMO kan zich via zorgmomenten verspreiden. Bijvoorbeeld via handen, materialen of gedeeld sanitair</a:t>
            </a:r>
          </a:p>
          <a:p>
            <a:pPr marL="0" indent="0">
              <a:buNone/>
            </a:pPr>
            <a:endParaRPr lang="nl-NL" sz="900" dirty="0"/>
          </a:p>
          <a:p>
            <a:pPr marL="0" indent="0">
              <a:buNone/>
            </a:pPr>
            <a:r>
              <a:rPr lang="nl-NL" sz="2600" dirty="0"/>
              <a:t>✅ Door goed hygiënisch te werken bescherm je:</a:t>
            </a:r>
          </a:p>
          <a:p>
            <a:pPr lvl="1"/>
            <a:r>
              <a:rPr lang="nl-NL" sz="2600" dirty="0"/>
              <a:t>de zorgvrager</a:t>
            </a:r>
          </a:p>
          <a:p>
            <a:pPr lvl="1"/>
            <a:r>
              <a:rPr lang="nl-NL" sz="2600" dirty="0"/>
              <a:t>jezelf</a:t>
            </a:r>
          </a:p>
          <a:p>
            <a:pPr lvl="1"/>
            <a:r>
              <a:rPr lang="nl-NL" sz="2600" dirty="0"/>
              <a:t>andere zorgvragers en collega’s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5810732-D122-C7B0-0060-8462B1CD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395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2E7853-8CC3-F118-E659-53B8E0C15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l-NL" dirty="0"/>
            </a:br>
            <a:r>
              <a:rPr lang="nl-NL" dirty="0"/>
              <a:t> </a:t>
            </a:r>
            <a:r>
              <a:rPr lang="nl-NL" sz="4900" dirty="0"/>
              <a:t>Welke BRMO zijn er?</a:t>
            </a:r>
            <a:br>
              <a:rPr lang="nl-NL" sz="4900" dirty="0"/>
            </a:br>
            <a:endParaRPr lang="nl-NL" sz="49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BDA0560-CCAF-8C36-A138-EBCA41B27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sz="2400" dirty="0"/>
          </a:p>
          <a:p>
            <a:pPr marL="0" indent="0">
              <a:buNone/>
            </a:pPr>
            <a:r>
              <a:rPr lang="nl-NL" sz="2400" dirty="0"/>
              <a:t>Binnen de langdurige zorg en ziekenhuis komen verschillende Bijzonder Resistente Micro‑Organismen (BRMO) voor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Deze micro‑organismen zijn moeilijk te behandelen en kunnen zich verspreiden als er geen goede hygiënemaatregelen zijn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C3BC78F-A58E-4CE3-CD98-75E80B235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79228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1D850-115E-278B-568B-0F18E4F84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33632D-8816-FA9C-F6DC-06667F718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l-NL" dirty="0"/>
            </a:br>
            <a:r>
              <a:rPr lang="nl-NL" sz="4900" dirty="0"/>
              <a:t>Welke BRMO zijn er?</a:t>
            </a:r>
            <a:br>
              <a:rPr lang="nl-NL" dirty="0"/>
            </a:b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BE38BF5-C772-8221-B0AD-683DFF7CA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49412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l-NL" sz="2600" dirty="0"/>
              <a:t>🦠</a:t>
            </a:r>
            <a:r>
              <a:rPr lang="nl-NL" sz="2600" b="1" dirty="0"/>
              <a:t> ESBL‑producerende bacteriën</a:t>
            </a:r>
          </a:p>
          <a:p>
            <a:pPr marL="0" indent="0">
              <a:buNone/>
            </a:pPr>
            <a:r>
              <a:rPr lang="nl-NL" sz="2600" dirty="0"/>
              <a:t>Dit zijn darmbacteriën (zoals E. coli en </a:t>
            </a:r>
            <a:r>
              <a:rPr lang="nl-NL" sz="2600" dirty="0" err="1"/>
              <a:t>Klebsiella</a:t>
            </a:r>
            <a:r>
              <a:rPr lang="nl-NL" sz="2600" dirty="0"/>
              <a:t>) die ongevoelig zijn voor veel antibiotica</a:t>
            </a:r>
          </a:p>
          <a:p>
            <a:pPr marL="0" indent="0">
              <a:buNone/>
            </a:pPr>
            <a:endParaRPr lang="nl-NL" sz="2600" dirty="0"/>
          </a:p>
          <a:p>
            <a:pPr marL="0" indent="0">
              <a:buNone/>
            </a:pPr>
            <a:r>
              <a:rPr lang="nl-NL" sz="2600" dirty="0"/>
              <a:t>💊 </a:t>
            </a:r>
            <a:r>
              <a:rPr lang="nl-NL" sz="2600" b="1" dirty="0"/>
              <a:t>CPE / CRE </a:t>
            </a:r>
            <a:r>
              <a:rPr lang="nl-NL" sz="2600" dirty="0"/>
              <a:t>(</a:t>
            </a:r>
            <a:r>
              <a:rPr lang="nl-NL" sz="2600" dirty="0" err="1"/>
              <a:t>carbapenemase</a:t>
            </a:r>
            <a:r>
              <a:rPr lang="nl-NL" sz="2600" dirty="0"/>
              <a:t>‑producerende of ‑resistente </a:t>
            </a:r>
            <a:r>
              <a:rPr lang="nl-NL" sz="2600" dirty="0" err="1"/>
              <a:t>Enterobacterales</a:t>
            </a:r>
            <a:r>
              <a:rPr lang="nl-NL" sz="2600" dirty="0"/>
              <a:t>)</a:t>
            </a:r>
          </a:p>
          <a:p>
            <a:pPr marL="0" indent="0">
              <a:buNone/>
            </a:pPr>
            <a:r>
              <a:rPr lang="nl-NL" sz="2600" dirty="0"/>
              <a:t>Deze bacteriën zijn tegen bijna alle antibiotica bestand en zijn daarom extra gevaarlijk</a:t>
            </a:r>
          </a:p>
          <a:p>
            <a:pPr marL="0" indent="0">
              <a:buNone/>
            </a:pPr>
            <a:endParaRPr lang="nl-NL" sz="2600" dirty="0"/>
          </a:p>
          <a:p>
            <a:pPr marL="0" indent="0">
              <a:buNone/>
            </a:pPr>
            <a:r>
              <a:rPr lang="nl-NL" sz="2600" dirty="0"/>
              <a:t>🧫 </a:t>
            </a:r>
            <a:r>
              <a:rPr lang="nl-NL" sz="2600" b="1" dirty="0"/>
              <a:t>VRE</a:t>
            </a:r>
            <a:r>
              <a:rPr lang="nl-NL" sz="2600" dirty="0"/>
              <a:t> (</a:t>
            </a:r>
            <a:r>
              <a:rPr lang="nl-NL" sz="2600" dirty="0" err="1"/>
              <a:t>Vancomycine‑resistente</a:t>
            </a:r>
            <a:r>
              <a:rPr lang="nl-NL" sz="2600" dirty="0"/>
              <a:t> </a:t>
            </a:r>
            <a:r>
              <a:rPr lang="nl-NL" sz="2600" dirty="0" err="1"/>
              <a:t>Enterococcus</a:t>
            </a:r>
            <a:r>
              <a:rPr lang="nl-NL" sz="2600" dirty="0"/>
              <a:t> </a:t>
            </a:r>
            <a:r>
              <a:rPr lang="nl-NL" sz="2600" dirty="0" err="1"/>
              <a:t>faecium</a:t>
            </a:r>
            <a:r>
              <a:rPr lang="nl-NL" sz="2600" dirty="0"/>
              <a:t>)</a:t>
            </a:r>
          </a:p>
          <a:p>
            <a:pPr marL="0" indent="0">
              <a:buNone/>
            </a:pPr>
            <a:r>
              <a:rPr lang="nl-NL" sz="2600" dirty="0"/>
              <a:t>Een bacterie die vooral voorkomt in zorginstellingen en moeilijk te behandelen is</a:t>
            </a:r>
          </a:p>
          <a:p>
            <a:pPr marL="0" indent="0">
              <a:buNone/>
            </a:pPr>
            <a:endParaRPr lang="nl-NL" sz="2600" dirty="0"/>
          </a:p>
          <a:p>
            <a:endParaRPr lang="nl-NL" sz="2600" dirty="0"/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F3CBBAA-87CA-2692-EB8B-9EE2E59A5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66271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54857-09C8-E020-868C-0761FE647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77CA9D-4D6F-2F94-E953-EB996E260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l-NL" dirty="0"/>
            </a:br>
            <a:r>
              <a:rPr lang="nl-NL" sz="4900" dirty="0"/>
              <a:t>Welke BRMO zijn er?</a:t>
            </a:r>
            <a:br>
              <a:rPr lang="nl-NL" sz="4900" dirty="0"/>
            </a:br>
            <a:endParaRPr lang="nl-NL" sz="49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EA9D08E-8C3F-8151-9522-2E2D3E1F1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49412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sz="2400" dirty="0"/>
              <a:t>🧬 </a:t>
            </a:r>
            <a:r>
              <a:rPr lang="nl-NL" sz="2400" b="1" dirty="0"/>
              <a:t>Multiresistente </a:t>
            </a:r>
            <a:r>
              <a:rPr lang="nl-NL" sz="2400" b="1" dirty="0" err="1"/>
              <a:t>Acinetobacter</a:t>
            </a:r>
            <a:r>
              <a:rPr lang="nl-NL" sz="2400" b="1" dirty="0"/>
              <a:t> </a:t>
            </a:r>
            <a:r>
              <a:rPr lang="nl-NL" sz="2400" b="1" dirty="0" err="1"/>
              <a:t>baumannii</a:t>
            </a:r>
            <a:endParaRPr lang="nl-NL" sz="2400" dirty="0"/>
          </a:p>
          <a:p>
            <a:pPr marL="0" indent="0">
              <a:buNone/>
            </a:pPr>
            <a:r>
              <a:rPr lang="nl-NL" sz="2400" dirty="0"/>
              <a:t>Kan lang overleven op oppervlakken en zich snel verspreiden via handen en materialen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🍄 </a:t>
            </a:r>
            <a:r>
              <a:rPr lang="nl-NL" sz="2400" b="1" dirty="0"/>
              <a:t>Candida </a:t>
            </a:r>
            <a:r>
              <a:rPr lang="nl-NL" sz="2400" b="1" dirty="0" err="1"/>
              <a:t>auris</a:t>
            </a:r>
            <a:endParaRPr lang="nl-NL" sz="2400" dirty="0"/>
          </a:p>
          <a:p>
            <a:pPr marL="0" indent="0">
              <a:buNone/>
            </a:pPr>
            <a:r>
              <a:rPr lang="nl-NL" sz="2400" dirty="0"/>
              <a:t>Een resistente schimmel. Veel mensen worden niet ziek, maar verspreiding kan grote problemen geven in zorginstellingen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👉 </a:t>
            </a:r>
            <a:r>
              <a:rPr lang="nl-NL" sz="2400" b="1" dirty="0"/>
              <a:t>MRSA</a:t>
            </a:r>
            <a:r>
              <a:rPr lang="nl-NL" sz="2400" dirty="0"/>
              <a:t> </a:t>
            </a:r>
          </a:p>
          <a:p>
            <a:pPr marL="0" indent="0">
              <a:buNone/>
            </a:pPr>
            <a:r>
              <a:rPr lang="nl-NL" sz="2400" dirty="0"/>
              <a:t>Valt ook onder resistente bacteriën, maar heeft een eigen </a:t>
            </a:r>
            <a:r>
              <a:rPr lang="nl-NL" sz="2400" b="1" dirty="0"/>
              <a:t>PowerPoint</a:t>
            </a:r>
            <a:r>
              <a:rPr lang="nl-NL" sz="2400" dirty="0"/>
              <a:t> en wordt apart besproken</a:t>
            </a:r>
          </a:p>
          <a:p>
            <a:pPr marL="0" indent="0">
              <a:buNone/>
            </a:pPr>
            <a:endParaRPr lang="nl-NL" sz="2400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DD43238-A8F8-5700-5E3E-B8F435D17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05345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07340C-A687-4317-8E63-93E97C441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Wie hebben meer risico op BRMO?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1D94DAA-1A7B-2E19-3E8B-85DA5D96E8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dirty="0"/>
              <a:t>Bij opname of start van zorg wordt gekeken of iemand meer risico loopt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Risicogroepen zijn bijvoorbeeld:</a:t>
            </a:r>
          </a:p>
          <a:p>
            <a:pPr fontAlgn="t"/>
            <a:r>
              <a:rPr lang="nl-NL" sz="2400" dirty="0"/>
              <a:t>🌍 zorgvragers die recent in een buitenlands ziekenhuis waren</a:t>
            </a:r>
          </a:p>
          <a:p>
            <a:pPr fontAlgn="t"/>
            <a:r>
              <a:rPr lang="nl-NL" sz="2400" dirty="0"/>
              <a:t>🏥 zorgvragers uit een Nederlandse instelling met een BRMO‑uitbraak</a:t>
            </a:r>
          </a:p>
          <a:p>
            <a:pPr fontAlgn="t"/>
            <a:r>
              <a:rPr lang="nl-NL" sz="2400" dirty="0"/>
              <a:t>🏕️ mensen die in een vluchtelingenopvang hebben gewoond</a:t>
            </a:r>
          </a:p>
          <a:p>
            <a:pPr fontAlgn="t"/>
            <a:r>
              <a:rPr lang="nl-NL" sz="2400" dirty="0"/>
              <a:t>🛡️ zorgvragers met lage weerstand (bijv. na transplantatie)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🧪 soms wordt dan screening (kweek) gedaan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FDEEB8F-6822-5BA5-733B-8B7280128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87637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0C681A-E09C-1B33-AD7D-0A4AAFCD7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 kan BRMO worden overgedragen?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362E86C-E520-F53C-CE73-F7723FF170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sz="2400" dirty="0"/>
              <a:t>✋ via handen van zorgmedewerkers</a:t>
            </a:r>
          </a:p>
          <a:p>
            <a:pPr marL="0" indent="0">
              <a:buNone/>
            </a:pPr>
            <a:r>
              <a:rPr lang="nl-NL" sz="2400" dirty="0"/>
              <a:t>🪑 via materialen en oppervlakken</a:t>
            </a:r>
          </a:p>
          <a:p>
            <a:pPr marL="0" indent="0">
              <a:buNone/>
            </a:pPr>
            <a:r>
              <a:rPr lang="nl-NL" sz="2400" dirty="0"/>
              <a:t>🚽 via toilet en sanitair, vooral bij darmbacteriën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✅ handhygiëne is altijd de belangrijkste maatregel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46C60A5-099F-FDC5-1A92-458473A53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49296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C34317-1DB9-EB26-61BF-C27A806F8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Welke maatregelen neem je bij BRMO?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7EA73D8-4167-4B27-3742-EDC90CC8CE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t">
              <a:buNone/>
            </a:pPr>
            <a:endParaRPr lang="nl-NL" b="1" dirty="0"/>
          </a:p>
          <a:p>
            <a:pPr marL="0" indent="0" fontAlgn="t">
              <a:buNone/>
            </a:pPr>
            <a:r>
              <a:rPr lang="nl-NL" sz="2400" b="1" dirty="0"/>
              <a:t>Algemene regels (</a:t>
            </a:r>
            <a:r>
              <a:rPr lang="nl-NL" sz="2400" b="1" u="sng" dirty="0"/>
              <a:t>altijd</a:t>
            </a:r>
            <a:r>
              <a:rPr lang="nl-NL" sz="2400" b="1" dirty="0"/>
              <a:t>)</a:t>
            </a:r>
          </a:p>
          <a:p>
            <a:pPr marL="0" indent="0" fontAlgn="t">
              <a:buNone/>
            </a:pPr>
            <a:r>
              <a:rPr lang="nl-NL" sz="2400" dirty="0"/>
              <a:t>✋ handen wassen of desinfecteren</a:t>
            </a:r>
          </a:p>
          <a:p>
            <a:pPr marL="0" indent="0" fontAlgn="t">
              <a:buNone/>
            </a:pPr>
            <a:r>
              <a:rPr lang="nl-NL" sz="2400" dirty="0"/>
              <a:t>👕 korte mouwen, geen sieraden</a:t>
            </a:r>
          </a:p>
          <a:p>
            <a:pPr marL="0" indent="0" fontAlgn="t">
              <a:buNone/>
            </a:pPr>
            <a:r>
              <a:rPr lang="nl-NL" sz="2400" dirty="0"/>
              <a:t>🧼 materialen goed reinigen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47C2B9B-48D1-136C-9BB7-AE4594769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96882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B3E2A-19DF-A350-3387-673C531CE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DB530B-57BF-5AA3-1742-2A840A1D4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Welke maatregelen neem je bij BRMO?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D1584C5-B16E-EFA2-9F4B-320C59405B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fontAlgn="t">
              <a:buNone/>
            </a:pPr>
            <a:r>
              <a:rPr lang="nl-NL" sz="2400" b="1" u="sng" dirty="0"/>
              <a:t>Extra</a:t>
            </a:r>
            <a:r>
              <a:rPr lang="nl-NL" sz="2400" b="1" dirty="0"/>
              <a:t> maatregelen bij een BRMO</a:t>
            </a:r>
          </a:p>
          <a:p>
            <a:pPr marL="0" indent="0" fontAlgn="t">
              <a:buNone/>
            </a:pPr>
            <a:r>
              <a:rPr lang="nl-NL" sz="2400" dirty="0"/>
              <a:t>🧤 handschoenen bij verzorging en schoonmaak</a:t>
            </a:r>
          </a:p>
          <a:p>
            <a:pPr marL="0" indent="0" fontAlgn="t">
              <a:buNone/>
            </a:pPr>
            <a:r>
              <a:rPr lang="nl-NL" sz="2400" dirty="0"/>
              <a:t>🥼 schort bij risico op contact met omgeving of lichaamsvocht</a:t>
            </a:r>
          </a:p>
          <a:p>
            <a:pPr marL="0" indent="0" fontAlgn="t">
              <a:buNone/>
            </a:pPr>
            <a:r>
              <a:rPr lang="nl-NL" sz="2400" dirty="0"/>
              <a:t>🚪 zorgmomenten zoveel mogelijk op de kamer</a:t>
            </a:r>
          </a:p>
          <a:p>
            <a:pPr marL="0" indent="0" fontAlgn="t">
              <a:buNone/>
            </a:pPr>
            <a:r>
              <a:rPr lang="nl-NL" sz="2400" dirty="0"/>
              <a:t>🚽 bij voorkeur eigen toilet voor de zorgvrager</a:t>
            </a:r>
          </a:p>
          <a:p>
            <a:pPr marL="0" indent="0" fontAlgn="t">
              <a:buNone/>
            </a:pPr>
            <a:r>
              <a:rPr lang="nl-NL" sz="2400" dirty="0"/>
              <a:t>🧽 sanitair reinigen (en soms desinfecteren) bij delen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👩‍⚕️ </a:t>
            </a:r>
            <a:r>
              <a:rPr lang="nl-NL" sz="2400" b="1" dirty="0"/>
              <a:t>Overleg bij twijfel altijd met</a:t>
            </a:r>
          </a:p>
          <a:p>
            <a:pPr lvl="1" fontAlgn="t"/>
            <a:r>
              <a:rPr lang="nl-NL" dirty="0"/>
              <a:t>deskundige infectiepreventie</a:t>
            </a:r>
          </a:p>
          <a:p>
            <a:pPr lvl="1" fontAlgn="t"/>
            <a:r>
              <a:rPr lang="nl-NL" dirty="0"/>
              <a:t>arts of verpleegkundig specialist</a:t>
            </a:r>
          </a:p>
          <a:p>
            <a:pPr marL="0" indent="0" fontAlgn="t">
              <a:buNone/>
            </a:pPr>
            <a:endParaRPr lang="nl-NL" b="1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37A1B6A-40BF-D2CC-F6BE-D982401C1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428766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3749946F-B593-EBF9-714B-00C629275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560" y="47898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/>
              <a:t>Ziekenhuis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20A0B792-9D23-11E7-EB55-835EAEA14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12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E9DA845D-18F2-1376-8C41-596D50CB2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0785" y="136525"/>
            <a:ext cx="8720655" cy="601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361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04800-1EDF-75B8-665E-DCE49AD68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221931B9-96E9-8701-023D-98580F89C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021" y="283175"/>
            <a:ext cx="10515600" cy="1325563"/>
          </a:xfrm>
        </p:spPr>
        <p:txBody>
          <a:bodyPr>
            <a:normAutofit/>
          </a:bodyPr>
          <a:lstStyle/>
          <a:p>
            <a:r>
              <a:rPr lang="nl-NL" dirty="0"/>
              <a:t>Langdurige</a:t>
            </a:r>
            <a:br>
              <a:rPr lang="nl-NL" dirty="0"/>
            </a:br>
            <a:r>
              <a:rPr lang="nl-NL" dirty="0"/>
              <a:t>Zorg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A14D1D0A-E245-22B1-B481-522B61AE1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13</a:t>
            </a:fld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69185CF-63FC-23E2-9BFA-697440EDF0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7653" y="136525"/>
            <a:ext cx="8862854" cy="6186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655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51388-DB00-5BBA-1DAF-99ABE7A13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BE6E24BA-0275-CC57-DF0E-A5523AC9C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744" y="0"/>
            <a:ext cx="10515600" cy="1325563"/>
          </a:xfrm>
        </p:spPr>
        <p:txBody>
          <a:bodyPr>
            <a:noAutofit/>
          </a:bodyPr>
          <a:lstStyle/>
          <a:p>
            <a:r>
              <a:rPr lang="nl-NL" dirty="0"/>
              <a:t>Ziekenhuis en Langdurige Zorg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BE050854-38F1-8588-A265-EFD7A74E9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14</a:t>
            </a:fld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998FFDD4-0795-7309-0C3F-1C0058350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0433" y="1084613"/>
            <a:ext cx="9040846" cy="518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369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DE770A-72BF-97FC-16CA-7072F5955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Reiniging en desinfectie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E3922B5-3B18-FE49-3B52-BE4260C013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t">
              <a:buNone/>
            </a:pPr>
            <a:endParaRPr lang="nl-NL" dirty="0"/>
          </a:p>
          <a:p>
            <a:pPr marL="0" indent="0" fontAlgn="t">
              <a:buNone/>
            </a:pPr>
            <a:r>
              <a:rPr lang="nl-NL" sz="2400" dirty="0"/>
              <a:t>🧽 Dagelijkse schoonmaak is belangrijk</a:t>
            </a:r>
          </a:p>
          <a:p>
            <a:pPr marL="0" indent="0" fontAlgn="t">
              <a:buNone/>
            </a:pPr>
            <a:br>
              <a:rPr lang="nl-NL" sz="2400" dirty="0"/>
            </a:br>
            <a:r>
              <a:rPr lang="nl-NL" sz="2400" dirty="0"/>
              <a:t>🚪 Eindreiniging bij ontslag of verplaatsing</a:t>
            </a:r>
          </a:p>
          <a:p>
            <a:pPr marL="0" indent="0" fontAlgn="t">
              <a:buNone/>
            </a:pPr>
            <a:br>
              <a:rPr lang="nl-NL" sz="2400" dirty="0"/>
            </a:br>
            <a:r>
              <a:rPr lang="nl-NL" sz="2400" dirty="0"/>
              <a:t>🧴 Einddesinfectie bij ontslag of verplaatsing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👉 Volg altijd het beleid van jouw organisatie</a:t>
            </a:r>
          </a:p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2FE75B5-5AAA-D089-16BA-D5E6DAC97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706523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294FA-A402-C830-DF4A-938FCA9B9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BE780909-0C35-4DD8-9495-B95BEBA30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16</a:t>
            </a:fld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9294F57-F4F6-68DD-E439-9CB1ED16AC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7566"/>
          <a:stretch>
            <a:fillRect/>
          </a:stretch>
        </p:blipFill>
        <p:spPr>
          <a:xfrm>
            <a:off x="445772" y="1841739"/>
            <a:ext cx="11300455" cy="3174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2883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EF99B9-5125-78A3-148F-BF932CA73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Belangrijk om te onthouden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BD91622-EDB6-F95E-2068-FB2EABDAF0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188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nl-NL" sz="2400" dirty="0"/>
              <a:t>✅ BRMO zijn moeilijk te behandelen bacteriën</a:t>
            </a:r>
          </a:p>
          <a:p>
            <a:pPr marL="0" indent="0">
              <a:buNone/>
            </a:pPr>
            <a:r>
              <a:rPr lang="nl-NL" sz="2400" dirty="0"/>
              <a:t>✅ Je kunt drager zijn zonder ziek te zijn</a:t>
            </a:r>
          </a:p>
          <a:p>
            <a:pPr marL="0" indent="0">
              <a:buNone/>
            </a:pPr>
            <a:r>
              <a:rPr lang="nl-NL" sz="2400" dirty="0"/>
              <a:t>✅ Handhygiëne is het allerbelangrijkst</a:t>
            </a:r>
          </a:p>
          <a:p>
            <a:pPr marL="0" indent="0">
              <a:buNone/>
            </a:pPr>
            <a:r>
              <a:rPr lang="nl-NL" sz="2400" dirty="0"/>
              <a:t>✅ Gebruik PBM bij verzorging en schoonmaak</a:t>
            </a:r>
          </a:p>
          <a:p>
            <a:pPr marL="0" indent="0">
              <a:buNone/>
            </a:pPr>
            <a:r>
              <a:rPr lang="nl-NL" sz="2400" dirty="0"/>
              <a:t>✅ Pas de juiste isolatiemaatregelen toe</a:t>
            </a:r>
          </a:p>
          <a:p>
            <a:pPr marL="0" indent="0">
              <a:buNone/>
            </a:pPr>
            <a:r>
              <a:rPr lang="nl-NL" sz="2400" dirty="0"/>
              <a:t>✅ Overleg bij twijfel altijd met een deskundige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3DAA898-7C74-59A3-C9C3-53DB7F305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609660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2EEDEB-0B6B-6B77-2BD0-5BA5E229E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🌟 Situaties uit de praktijk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DAE5F33-F517-96B1-8663-923B57CB14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1. Nieuwe zorgvrager bij opname</a:t>
            </a:r>
          </a:p>
          <a:p>
            <a:pPr marL="0" indent="0">
              <a:buNone/>
            </a:pPr>
            <a:endParaRPr lang="nl-NL" sz="2400" b="1" dirty="0"/>
          </a:p>
          <a:p>
            <a:pPr marL="0" indent="0">
              <a:buNone/>
            </a:pPr>
            <a:r>
              <a:rPr lang="nl-NL" sz="2400" dirty="0"/>
              <a:t>👵 Een zorgvrager komt uit een zorginstelling in het buitenland, wat doe je?</a:t>
            </a:r>
            <a:br>
              <a:rPr lang="nl-NL" sz="2400" dirty="0"/>
            </a:b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➡️ Je meldt dit direct en volgt het protocol</a:t>
            </a:r>
          </a:p>
          <a:p>
            <a:pPr marL="0" indent="0">
              <a:buNone/>
            </a:pPr>
            <a:r>
              <a:rPr lang="nl-NL" sz="2400" dirty="0"/>
              <a:t>➡️ Er kan screening komen en je werkt extra hygiënisch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42CA5B0-EC7A-6A05-3059-887DC0884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2943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C1A12D-D69C-D87A-FC1C-13F24EC29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🌟 Situaties uit de praktijk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45B2C06-F006-90E2-7BF5-0F56273171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 dirty="0"/>
              <a:t>2. Zorg verlenen bij zorgvrager met BRMO-dragerschap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🛏️ Je helpt een zorgvrager met BRMO bij de persoonlijke verzorging.     </a:t>
            </a:r>
            <a:br>
              <a:rPr lang="nl-NL" sz="2400" dirty="0"/>
            </a:br>
            <a:r>
              <a:rPr lang="nl-NL" sz="2400" dirty="0"/>
              <a:t>       Welke maatregelen neem je?</a:t>
            </a:r>
            <a:br>
              <a:rPr lang="nl-NL" sz="2400" dirty="0"/>
            </a:b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➡️ Je draagt handschoenen en een schort</a:t>
            </a:r>
          </a:p>
          <a:p>
            <a:pPr marL="0" indent="0">
              <a:buNone/>
            </a:pPr>
            <a:r>
              <a:rPr lang="nl-NL" sz="2400" dirty="0"/>
              <a:t>➡️ Na afloop doe je handhygiëne en reinig je materialen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7A2BF6D-C0C4-1A30-9DA6-E9BAC23A5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58889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2AD7BB-629E-8138-EC29-15C6D23B6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🌟 Situaties uit de praktijk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55E4689-3DA3-A061-EA89-B7D3752465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b="1"/>
              <a:t>3. </a:t>
            </a:r>
            <a:r>
              <a:rPr lang="nl-NL" sz="2400" b="1" dirty="0"/>
              <a:t>Activiteiten en welzijn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🎨 Een zorgvrager met BRMO wil meedoen aan een gezamenlijke activiteit. Mag dit?</a:t>
            </a:r>
            <a:br>
              <a:rPr lang="nl-NL" sz="2400" dirty="0"/>
            </a:b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➡️ Dit mag vaak, als de zorgvrager goed is geïnstrueerd</a:t>
            </a:r>
          </a:p>
          <a:p>
            <a:pPr marL="0" indent="0">
              <a:buNone/>
            </a:pPr>
            <a:r>
              <a:rPr lang="nl-NL" sz="2400" dirty="0"/>
              <a:t>➡️ Jij let extra op handhygiëne en schoon werken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91BE05E-9033-7DB5-4DA3-0B0D5AF96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20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41483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</TotalTime>
  <Words>857</Words>
  <Application>Microsoft Office PowerPoint</Application>
  <PresentationFormat>Breedbeeld</PresentationFormat>
  <Paragraphs>157</Paragraphs>
  <Slides>20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20</vt:i4>
      </vt:variant>
    </vt:vector>
  </HeadingPairs>
  <TitlesOfParts>
    <vt:vector size="24" baseType="lpstr">
      <vt:lpstr>Arial</vt:lpstr>
      <vt:lpstr>Calibri</vt:lpstr>
      <vt:lpstr>Roboto</vt:lpstr>
      <vt:lpstr>Kantoorthema</vt:lpstr>
      <vt:lpstr>Infectiepreventiemaatregelen bij BRMO</vt:lpstr>
      <vt:lpstr>Leeswijzer</vt:lpstr>
      <vt:lpstr>Wat zijn BRMO?</vt:lpstr>
      <vt:lpstr>Waarom is kennis over BRMO belangrijk?</vt:lpstr>
      <vt:lpstr>  Welke BRMO zijn er? </vt:lpstr>
      <vt:lpstr> Welke BRMO zijn er? </vt:lpstr>
      <vt:lpstr> Welke BRMO zijn er? </vt:lpstr>
      <vt:lpstr>Wie hebben meer risico op BRMO?</vt:lpstr>
      <vt:lpstr>Hoe kan BRMO worden overgedragen?</vt:lpstr>
      <vt:lpstr>Welke maatregelen neem je bij BRMO?</vt:lpstr>
      <vt:lpstr>Welke maatregelen neem je bij BRMO?</vt:lpstr>
      <vt:lpstr>Ziekenhuis</vt:lpstr>
      <vt:lpstr>Langdurige Zorg</vt:lpstr>
      <vt:lpstr>Ziekenhuis en Langdurige Zorg</vt:lpstr>
      <vt:lpstr>Reiniging en desinfectie</vt:lpstr>
      <vt:lpstr>PowerPoint-presentatie</vt:lpstr>
      <vt:lpstr>Belangrijk om te onthouden</vt:lpstr>
      <vt:lpstr>🌟 Situaties uit de praktijk</vt:lpstr>
      <vt:lpstr>🌟 Situaties uit de praktijk</vt:lpstr>
      <vt:lpstr>🌟 Situaties uit de praktijk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Bossink, A. (Annemarie)</dc:creator>
  <cp:lastModifiedBy>Bossink, A. (Annemarie)</cp:lastModifiedBy>
  <cp:revision>2</cp:revision>
  <dcterms:created xsi:type="dcterms:W3CDTF">2024-04-11T08:01:36Z</dcterms:created>
  <dcterms:modified xsi:type="dcterms:W3CDTF">2026-08-20T10:32:08Z</dcterms:modified>
</cp:coreProperties>
</file>