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44" r:id="rId1"/>
  </p:sldMasterIdLst>
  <p:notesMasterIdLst>
    <p:notesMasterId r:id="rId17"/>
  </p:notesMasterIdLst>
  <p:sldIdLst>
    <p:sldId id="256" r:id="rId2"/>
    <p:sldId id="271" r:id="rId3"/>
    <p:sldId id="272" r:id="rId4"/>
    <p:sldId id="257" r:id="rId5"/>
    <p:sldId id="258" r:id="rId6"/>
    <p:sldId id="267" r:id="rId7"/>
    <p:sldId id="266" r:id="rId8"/>
    <p:sldId id="268" r:id="rId9"/>
    <p:sldId id="269" r:id="rId10"/>
    <p:sldId id="270" r:id="rId11"/>
    <p:sldId id="259" r:id="rId12"/>
    <p:sldId id="281" r:id="rId13"/>
    <p:sldId id="261" r:id="rId14"/>
    <p:sldId id="279" r:id="rId15"/>
    <p:sldId id="280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87"/>
    <a:srgbClr val="38A962"/>
    <a:srgbClr val="88BA1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843DCC-5286-45A9-9DB3-C6EA0B9F1F3A}" v="2" dt="2026-08-20T10:39:48.7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38" d="100"/>
          <a:sy n="38" d="100"/>
        </p:scale>
        <p:origin x="66" y="10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ssink, A. (Annemarie)" userId="2c853493-b21d-42bb-829b-19a3bc3b45c3" providerId="ADAL" clId="{03F4363A-F554-4198-BE3A-CF00DE7B878C}"/>
    <pc:docChg chg="undo custSel modSld">
      <pc:chgData name="Bossink, A. (Annemarie)" userId="2c853493-b21d-42bb-829b-19a3bc3b45c3" providerId="ADAL" clId="{03F4363A-F554-4198-BE3A-CF00DE7B878C}" dt="2026-08-20T10:39:48.760" v="171"/>
      <pc:docMkLst>
        <pc:docMk/>
      </pc:docMkLst>
      <pc:sldChg chg="modSp mod">
        <pc:chgData name="Bossink, A. (Annemarie)" userId="2c853493-b21d-42bb-829b-19a3bc3b45c3" providerId="ADAL" clId="{03F4363A-F554-4198-BE3A-CF00DE7B878C}" dt="2026-08-17T13:00:00.922" v="0" actId="255"/>
        <pc:sldMkLst>
          <pc:docMk/>
          <pc:sldMk cId="2300078303" sldId="256"/>
        </pc:sldMkLst>
        <pc:spChg chg="mod">
          <ac:chgData name="Bossink, A. (Annemarie)" userId="2c853493-b21d-42bb-829b-19a3bc3b45c3" providerId="ADAL" clId="{03F4363A-F554-4198-BE3A-CF00DE7B878C}" dt="2026-08-17T13:00:00.922" v="0" actId="255"/>
          <ac:spMkLst>
            <pc:docMk/>
            <pc:sldMk cId="2300078303" sldId="256"/>
            <ac:spMk id="5" creationId="{404F1C75-9EFA-36B9-B0CA-6E0FE629643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17T13:17:18.660" v="152" actId="1076"/>
        <pc:sldMkLst>
          <pc:docMk/>
          <pc:sldMk cId="3333956772" sldId="257"/>
        </pc:sldMkLst>
        <pc:picChg chg="mod">
          <ac:chgData name="Bossink, A. (Annemarie)" userId="2c853493-b21d-42bb-829b-19a3bc3b45c3" providerId="ADAL" clId="{03F4363A-F554-4198-BE3A-CF00DE7B878C}" dt="2026-08-17T13:17:18.660" v="152" actId="1076"/>
          <ac:picMkLst>
            <pc:docMk/>
            <pc:sldMk cId="3333956772" sldId="257"/>
            <ac:picMk id="13" creationId="{4815ACC1-1831-19AA-3877-4C2BEE642108}"/>
          </ac:picMkLst>
        </pc:picChg>
      </pc:sldChg>
      <pc:sldChg chg="addSp delSp modSp mod">
        <pc:chgData name="Bossink, A. (Annemarie)" userId="2c853493-b21d-42bb-829b-19a3bc3b45c3" providerId="ADAL" clId="{03F4363A-F554-4198-BE3A-CF00DE7B878C}" dt="2026-08-20T10:21:43.165" v="156" actId="255"/>
        <pc:sldMkLst>
          <pc:docMk/>
          <pc:sldMk cId="1477162858" sldId="258"/>
        </pc:sldMkLst>
        <pc:spChg chg="mod">
          <ac:chgData name="Bossink, A. (Annemarie)" userId="2c853493-b21d-42bb-829b-19a3bc3b45c3" providerId="ADAL" clId="{03F4363A-F554-4198-BE3A-CF00DE7B878C}" dt="2026-08-20T10:21:43.165" v="156" actId="255"/>
          <ac:spMkLst>
            <pc:docMk/>
            <pc:sldMk cId="1477162858" sldId="258"/>
            <ac:spMk id="55" creationId="{9056DB3D-017E-60F1-C151-388B41217A8A}"/>
          </ac:spMkLst>
        </pc:spChg>
        <pc:spChg chg="mod">
          <ac:chgData name="Bossink, A. (Annemarie)" userId="2c853493-b21d-42bb-829b-19a3bc3b45c3" providerId="ADAL" clId="{03F4363A-F554-4198-BE3A-CF00DE7B878C}" dt="2026-08-17T13:06:49.718" v="46" actId="20577"/>
          <ac:spMkLst>
            <pc:docMk/>
            <pc:sldMk cId="1477162858" sldId="258"/>
            <ac:spMk id="56" creationId="{8A645DE4-5982-F476-8D11-24B0B20D5D46}"/>
          </ac:spMkLst>
        </pc:spChg>
        <pc:picChg chg="add mod">
          <ac:chgData name="Bossink, A. (Annemarie)" userId="2c853493-b21d-42bb-829b-19a3bc3b45c3" providerId="ADAL" clId="{03F4363A-F554-4198-BE3A-CF00DE7B878C}" dt="2026-08-17T13:06:36.253" v="44" actId="14100"/>
          <ac:picMkLst>
            <pc:docMk/>
            <pc:sldMk cId="1477162858" sldId="258"/>
            <ac:picMk id="4" creationId="{4D95535A-A6DB-547C-7E60-DF438745E26E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17T13:16:02.143" v="144" actId="255"/>
        <pc:sldMkLst>
          <pc:docMk/>
          <pc:sldMk cId="3209300409" sldId="259"/>
        </pc:sldMkLst>
        <pc:spChg chg="mod">
          <ac:chgData name="Bossink, A. (Annemarie)" userId="2c853493-b21d-42bb-829b-19a3bc3b45c3" providerId="ADAL" clId="{03F4363A-F554-4198-BE3A-CF00DE7B878C}" dt="2026-08-17T13:16:02.143" v="144" actId="255"/>
          <ac:spMkLst>
            <pc:docMk/>
            <pc:sldMk cId="3209300409" sldId="259"/>
            <ac:spMk id="3" creationId="{2C43E517-9790-47FC-834D-7F7D37F124EC}"/>
          </ac:spMkLst>
        </pc:spChg>
        <pc:spChg chg="mod">
          <ac:chgData name="Bossink, A. (Annemarie)" userId="2c853493-b21d-42bb-829b-19a3bc3b45c3" providerId="ADAL" clId="{03F4363A-F554-4198-BE3A-CF00DE7B878C}" dt="2026-08-17T13:14:18.538" v="129" actId="1076"/>
          <ac:spMkLst>
            <pc:docMk/>
            <pc:sldMk cId="3209300409" sldId="259"/>
            <ac:spMk id="26" creationId="{A2608139-5A16-CF89-2226-64725D7BFA12}"/>
          </ac:spMkLst>
        </pc:spChg>
      </pc:sldChg>
      <pc:sldChg chg="addSp delSp modSp mod modAnim">
        <pc:chgData name="Bossink, A. (Annemarie)" userId="2c853493-b21d-42bb-829b-19a3bc3b45c3" providerId="ADAL" clId="{03F4363A-F554-4198-BE3A-CF00DE7B878C}" dt="2026-08-17T13:15:41.076" v="141" actId="20577"/>
        <pc:sldMkLst>
          <pc:docMk/>
          <pc:sldMk cId="2529433311" sldId="261"/>
        </pc:sldMkLst>
        <pc:spChg chg="mod">
          <ac:chgData name="Bossink, A. (Annemarie)" userId="2c853493-b21d-42bb-829b-19a3bc3b45c3" providerId="ADAL" clId="{03F4363A-F554-4198-BE3A-CF00DE7B878C}" dt="2026-08-17T13:13:09.078" v="120" actId="20577"/>
          <ac:spMkLst>
            <pc:docMk/>
            <pc:sldMk cId="2529433311" sldId="261"/>
            <ac:spMk id="2" creationId="{F12EEDEB-0B6B-6B77-2BD0-5BA5E229ED2F}"/>
          </ac:spMkLst>
        </pc:spChg>
        <pc:spChg chg="mod">
          <ac:chgData name="Bossink, A. (Annemarie)" userId="2c853493-b21d-42bb-829b-19a3bc3b45c3" providerId="ADAL" clId="{03F4363A-F554-4198-BE3A-CF00DE7B878C}" dt="2026-08-17T13:15:41.076" v="141" actId="20577"/>
          <ac:spMkLst>
            <pc:docMk/>
            <pc:sldMk cId="2529433311" sldId="261"/>
            <ac:spMk id="3" creationId="{6DAE5F33-F517-96B1-8663-923B57CB144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2:18.927" v="160" actId="255"/>
        <pc:sldMkLst>
          <pc:docMk/>
          <pc:sldMk cId="2504847654" sldId="266"/>
        </pc:sldMkLst>
        <pc:spChg chg="mod">
          <ac:chgData name="Bossink, A. (Annemarie)" userId="2c853493-b21d-42bb-829b-19a3bc3b45c3" providerId="ADAL" clId="{03F4363A-F554-4198-BE3A-CF00DE7B878C}" dt="2026-08-20T10:22:18.927" v="160" actId="255"/>
          <ac:spMkLst>
            <pc:docMk/>
            <pc:sldMk cId="2504847654" sldId="266"/>
            <ac:spMk id="55" creationId="{D20A4EA5-4364-BB46-D430-6B66E3BDAA4A}"/>
          </ac:spMkLst>
        </pc:spChg>
        <pc:spChg chg="mod">
          <ac:chgData name="Bossink, A. (Annemarie)" userId="2c853493-b21d-42bb-829b-19a3bc3b45c3" providerId="ADAL" clId="{03F4363A-F554-4198-BE3A-CF00DE7B878C}" dt="2026-08-17T13:08:59.928" v="55" actId="20577"/>
          <ac:spMkLst>
            <pc:docMk/>
            <pc:sldMk cId="2504847654" sldId="266"/>
            <ac:spMk id="56" creationId="{507274BF-8339-BD2F-FEAC-6FCF7262937E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1:54.519" v="158" actId="255"/>
        <pc:sldMkLst>
          <pc:docMk/>
          <pc:sldMk cId="189416109" sldId="267"/>
        </pc:sldMkLst>
        <pc:spChg chg="mod">
          <ac:chgData name="Bossink, A. (Annemarie)" userId="2c853493-b21d-42bb-829b-19a3bc3b45c3" providerId="ADAL" clId="{03F4363A-F554-4198-BE3A-CF00DE7B878C}" dt="2026-08-20T10:21:54.519" v="158" actId="255"/>
          <ac:spMkLst>
            <pc:docMk/>
            <pc:sldMk cId="189416109" sldId="267"/>
            <ac:spMk id="55" creationId="{4AECFA28-CF84-B929-E489-073BC065949D}"/>
          </ac:spMkLst>
        </pc:spChg>
        <pc:spChg chg="mod">
          <ac:chgData name="Bossink, A. (Annemarie)" userId="2c853493-b21d-42bb-829b-19a3bc3b45c3" providerId="ADAL" clId="{03F4363A-F554-4198-BE3A-CF00DE7B878C}" dt="2026-08-17T13:08:07.007" v="50" actId="6549"/>
          <ac:spMkLst>
            <pc:docMk/>
            <pc:sldMk cId="189416109" sldId="267"/>
            <ac:spMk id="56" creationId="{7C9DF24D-F17E-4E0A-D78D-836734016E1A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2:30.555" v="163" actId="255"/>
        <pc:sldMkLst>
          <pc:docMk/>
          <pc:sldMk cId="1021204936" sldId="268"/>
        </pc:sldMkLst>
        <pc:spChg chg="mod">
          <ac:chgData name="Bossink, A. (Annemarie)" userId="2c853493-b21d-42bb-829b-19a3bc3b45c3" providerId="ADAL" clId="{03F4363A-F554-4198-BE3A-CF00DE7B878C}" dt="2026-08-20T10:22:30.555" v="163" actId="255"/>
          <ac:spMkLst>
            <pc:docMk/>
            <pc:sldMk cId="1021204936" sldId="268"/>
            <ac:spMk id="55" creationId="{704ACE3B-56ED-6425-B8FE-8F1F2AEABA32}"/>
          </ac:spMkLst>
        </pc:spChg>
        <pc:spChg chg="mod">
          <ac:chgData name="Bossink, A. (Annemarie)" userId="2c853493-b21d-42bb-829b-19a3bc3b45c3" providerId="ADAL" clId="{03F4363A-F554-4198-BE3A-CF00DE7B878C}" dt="2026-08-17T13:09:23.633" v="59" actId="20577"/>
          <ac:spMkLst>
            <pc:docMk/>
            <pc:sldMk cId="1021204936" sldId="268"/>
            <ac:spMk id="56" creationId="{8CEA4AC8-1AEF-6D37-8095-DB7A662FCCA7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2:39.839" v="166" actId="255"/>
        <pc:sldMkLst>
          <pc:docMk/>
          <pc:sldMk cId="482605393" sldId="269"/>
        </pc:sldMkLst>
        <pc:spChg chg="mod">
          <ac:chgData name="Bossink, A. (Annemarie)" userId="2c853493-b21d-42bb-829b-19a3bc3b45c3" providerId="ADAL" clId="{03F4363A-F554-4198-BE3A-CF00DE7B878C}" dt="2026-08-20T10:22:39.839" v="166" actId="255"/>
          <ac:spMkLst>
            <pc:docMk/>
            <pc:sldMk cId="482605393" sldId="269"/>
            <ac:spMk id="55" creationId="{662D3D2B-69AA-7734-2550-A49322C0F05C}"/>
          </ac:spMkLst>
        </pc:spChg>
        <pc:spChg chg="mod">
          <ac:chgData name="Bossink, A. (Annemarie)" userId="2c853493-b21d-42bb-829b-19a3bc3b45c3" providerId="ADAL" clId="{03F4363A-F554-4198-BE3A-CF00DE7B878C}" dt="2026-08-17T13:09:54.455" v="62" actId="20577"/>
          <ac:spMkLst>
            <pc:docMk/>
            <pc:sldMk cId="482605393" sldId="269"/>
            <ac:spMk id="56" creationId="{6FA29955-E75D-782F-A717-BDE982E3EA85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3:01.237" v="169" actId="14100"/>
        <pc:sldMkLst>
          <pc:docMk/>
          <pc:sldMk cId="2310750311" sldId="270"/>
        </pc:sldMkLst>
        <pc:spChg chg="mod">
          <ac:chgData name="Bossink, A. (Annemarie)" userId="2c853493-b21d-42bb-829b-19a3bc3b45c3" providerId="ADAL" clId="{03F4363A-F554-4198-BE3A-CF00DE7B878C}" dt="2026-08-20T10:23:01.237" v="169" actId="14100"/>
          <ac:spMkLst>
            <pc:docMk/>
            <pc:sldMk cId="2310750311" sldId="270"/>
            <ac:spMk id="55" creationId="{B00E0035-9ADB-66C9-756C-1D644AEE38EE}"/>
          </ac:spMkLst>
        </pc:spChg>
        <pc:spChg chg="mod">
          <ac:chgData name="Bossink, A. (Annemarie)" userId="2c853493-b21d-42bb-829b-19a3bc3b45c3" providerId="ADAL" clId="{03F4363A-F554-4198-BE3A-CF00DE7B878C}" dt="2026-08-17T13:16:40.334" v="151" actId="255"/>
          <ac:spMkLst>
            <pc:docMk/>
            <pc:sldMk cId="2310750311" sldId="270"/>
            <ac:spMk id="56" creationId="{9F2B8BBF-BA31-5955-D1ED-E43CB133872F}"/>
          </ac:spMkLst>
        </pc:spChg>
        <pc:picChg chg="mod">
          <ac:chgData name="Bossink, A. (Annemarie)" userId="2c853493-b21d-42bb-829b-19a3bc3b45c3" providerId="ADAL" clId="{03F4363A-F554-4198-BE3A-CF00DE7B878C}" dt="2026-08-17T13:16:39.610" v="150" actId="14100"/>
          <ac:picMkLst>
            <pc:docMk/>
            <pc:sldMk cId="2310750311" sldId="270"/>
            <ac:picMk id="2" creationId="{B5D0769E-56DB-6CCE-74E6-09713F6E9412}"/>
          </ac:picMkLst>
        </pc:picChg>
      </pc:sldChg>
      <pc:sldChg chg="delSp modSp mod">
        <pc:chgData name="Bossink, A. (Annemarie)" userId="2c853493-b21d-42bb-829b-19a3bc3b45c3" providerId="ADAL" clId="{03F4363A-F554-4198-BE3A-CF00DE7B878C}" dt="2026-08-17T13:00:39.137" v="12" actId="20577"/>
        <pc:sldMkLst>
          <pc:docMk/>
          <pc:sldMk cId="1022903295" sldId="271"/>
        </pc:sldMkLst>
        <pc:spChg chg="mod">
          <ac:chgData name="Bossink, A. (Annemarie)" userId="2c853493-b21d-42bb-829b-19a3bc3b45c3" providerId="ADAL" clId="{03F4363A-F554-4198-BE3A-CF00DE7B878C}" dt="2026-08-17T13:00:17.015" v="3" actId="20577"/>
          <ac:spMkLst>
            <pc:docMk/>
            <pc:sldMk cId="1022903295" sldId="271"/>
            <ac:spMk id="2" creationId="{1C8CA04C-20FA-4B34-5B4E-69EE489B4E91}"/>
          </ac:spMkLst>
        </pc:spChg>
        <pc:spChg chg="mod">
          <ac:chgData name="Bossink, A. (Annemarie)" userId="2c853493-b21d-42bb-829b-19a3bc3b45c3" providerId="ADAL" clId="{03F4363A-F554-4198-BE3A-CF00DE7B878C}" dt="2026-08-17T13:00:39.137" v="12" actId="20577"/>
          <ac:spMkLst>
            <pc:docMk/>
            <pc:sldMk cId="1022903295" sldId="271"/>
            <ac:spMk id="3" creationId="{DC6E1256-916E-0837-2FEE-637375E2EB0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21:16.365" v="153" actId="1076"/>
        <pc:sldMkLst>
          <pc:docMk/>
          <pc:sldMk cId="3250584808" sldId="272"/>
        </pc:sldMkLst>
        <pc:spChg chg="mod">
          <ac:chgData name="Bossink, A. (Annemarie)" userId="2c853493-b21d-42bb-829b-19a3bc3b45c3" providerId="ADAL" clId="{03F4363A-F554-4198-BE3A-CF00DE7B878C}" dt="2026-08-17T13:00:44.098" v="13" actId="20577"/>
          <ac:spMkLst>
            <pc:docMk/>
            <pc:sldMk cId="3250584808" sldId="272"/>
            <ac:spMk id="2" creationId="{14D499DD-FF6C-4126-FCA6-6137319160C1}"/>
          </ac:spMkLst>
        </pc:spChg>
        <pc:spChg chg="mod">
          <ac:chgData name="Bossink, A. (Annemarie)" userId="2c853493-b21d-42bb-829b-19a3bc3b45c3" providerId="ADAL" clId="{03F4363A-F554-4198-BE3A-CF00DE7B878C}" dt="2026-08-20T10:21:16.365" v="153" actId="1076"/>
          <ac:spMkLst>
            <pc:docMk/>
            <pc:sldMk cId="3250584808" sldId="272"/>
            <ac:spMk id="3" creationId="{94CC11BD-06A0-1444-FABF-A8534180E254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3:15:37.773" v="140" actId="6549"/>
        <pc:sldMkLst>
          <pc:docMk/>
          <pc:sldMk cId="1550841917" sldId="279"/>
        </pc:sldMkLst>
        <pc:spChg chg="mod">
          <ac:chgData name="Bossink, A. (Annemarie)" userId="2c853493-b21d-42bb-829b-19a3bc3b45c3" providerId="ADAL" clId="{03F4363A-F554-4198-BE3A-CF00DE7B878C}" dt="2026-08-17T13:15:37.773" v="140" actId="6549"/>
          <ac:spMkLst>
            <pc:docMk/>
            <pc:sldMk cId="1550841917" sldId="279"/>
            <ac:spMk id="3" creationId="{1E64EF2A-1BDF-0832-4F0D-A26A592EB9C7}"/>
          </ac:spMkLst>
        </pc:spChg>
      </pc:sldChg>
      <pc:sldChg chg="delSp modSp mod modAnim">
        <pc:chgData name="Bossink, A. (Annemarie)" userId="2c853493-b21d-42bb-829b-19a3bc3b45c3" providerId="ADAL" clId="{03F4363A-F554-4198-BE3A-CF00DE7B878C}" dt="2026-08-17T13:15:32.372" v="139" actId="20577"/>
        <pc:sldMkLst>
          <pc:docMk/>
          <pc:sldMk cId="176291214" sldId="280"/>
        </pc:sldMkLst>
        <pc:spChg chg="mod">
          <ac:chgData name="Bossink, A. (Annemarie)" userId="2c853493-b21d-42bb-829b-19a3bc3b45c3" providerId="ADAL" clId="{03F4363A-F554-4198-BE3A-CF00DE7B878C}" dt="2026-08-17T13:15:32.372" v="139" actId="20577"/>
          <ac:spMkLst>
            <pc:docMk/>
            <pc:sldMk cId="176291214" sldId="280"/>
            <ac:spMk id="3" creationId="{0653A726-2CA0-B965-C668-B716548AC30B}"/>
          </ac:spMkLst>
        </pc:spChg>
      </pc:sldChg>
      <pc:sldChg chg="delSp modSp mod">
        <pc:chgData name="Bossink, A. (Annemarie)" userId="2c853493-b21d-42bb-829b-19a3bc3b45c3" providerId="ADAL" clId="{03F4363A-F554-4198-BE3A-CF00DE7B878C}" dt="2026-08-20T10:39:48.760" v="171"/>
        <pc:sldMkLst>
          <pc:docMk/>
          <pc:sldMk cId="1079363558" sldId="281"/>
        </pc:sldMkLst>
        <pc:spChg chg="mod">
          <ac:chgData name="Bossink, A. (Annemarie)" userId="2c853493-b21d-42bb-829b-19a3bc3b45c3" providerId="ADAL" clId="{03F4363A-F554-4198-BE3A-CF00DE7B878C}" dt="2026-08-17T13:15:54.653" v="143" actId="255"/>
          <ac:spMkLst>
            <pc:docMk/>
            <pc:sldMk cId="1079363558" sldId="281"/>
            <ac:spMk id="3" creationId="{43008421-FA77-31D5-FD06-744EFE06353E}"/>
          </ac:spMkLst>
        </pc:spChg>
        <pc:spChg chg="mod">
          <ac:chgData name="Bossink, A. (Annemarie)" userId="2c853493-b21d-42bb-829b-19a3bc3b45c3" providerId="ADAL" clId="{03F4363A-F554-4198-BE3A-CF00DE7B878C}" dt="2026-08-20T10:39:48.760" v="171"/>
          <ac:spMkLst>
            <pc:docMk/>
            <pc:sldMk cId="1079363558" sldId="281"/>
            <ac:spMk id="26" creationId="{414EE87E-F789-C4EB-C3CC-4511325CBE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CDEBEF-EE05-42D0-8DD3-20D581595DC6}" type="datetimeFigureOut">
              <a:rPr lang="nl-NL" smtClean="0"/>
              <a:t>20-8-2026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76B97-03DF-4316-9CC4-EF51B2DF715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699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1D4190-FEC5-7764-C01B-CE571C164A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46494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3286D07D-7C34-4799-D296-9B71E1C888B7}"/>
              </a:ext>
            </a:extLst>
          </p:cNvPr>
          <p:cNvSpPr/>
          <p:nvPr userDrawn="1"/>
        </p:nvSpPr>
        <p:spPr>
          <a:xfrm>
            <a:off x="0" y="3958225"/>
            <a:ext cx="12192000" cy="2899776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2DEE525-4FF1-8067-B5E2-5163CE12BC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2326"/>
            <a:ext cx="9144000" cy="1655762"/>
          </a:xfr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3169898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4C7FF-701A-91E6-F41D-C137407733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9A304A-3957-AB71-4A42-12F519F09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Roboto" panose="02000000000000000000" pitchFamily="2" charset="0"/>
              </a:defRPr>
            </a:lvl1pPr>
            <a:lvl2pPr>
              <a:defRPr baseline="0">
                <a:latin typeface="Roboto" panose="02000000000000000000" pitchFamily="2" charset="0"/>
              </a:defRPr>
            </a:lvl2pPr>
            <a:lvl3pPr>
              <a:defRPr baseline="0">
                <a:latin typeface="Roboto" panose="02000000000000000000" pitchFamily="2" charset="0"/>
              </a:defRPr>
            </a:lvl3pPr>
            <a:lvl4pPr>
              <a:defRPr baseline="0">
                <a:latin typeface="Roboto" panose="02000000000000000000" pitchFamily="2" charset="0"/>
              </a:defRPr>
            </a:lvl4pPr>
            <a:lvl5pPr>
              <a:defRPr baseline="0">
                <a:latin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E5D872-9AAC-C509-E43B-A2FEAB8C3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97BACCE5-3C70-8758-52CF-F7E203827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626127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7748A-DE04-97F3-30AF-C3022F6C4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35DCAC-2CF3-1199-C180-A8B89869A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47C5F7-3AA6-F8BC-2C00-D1A90C314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jdelijke aanduiding voor voettekst 5">
            <a:extLst>
              <a:ext uri="{FF2B5EF4-FFF2-40B4-BE49-F238E27FC236}">
                <a16:creationId xmlns:a16="http://schemas.microsoft.com/office/drawing/2014/main" id="{71495C5E-0C0D-8D98-025B-AA6699385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901572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04F142-B6F9-BE93-2D22-651EF863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5793FB-3570-49B1-0C71-2F07B7857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6934222-875B-F35B-F870-8D8DD58386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725CA06-A9BC-6266-3E99-8A7F2A2EF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DBD8B21-2C21-1258-577C-3ACEEE53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6905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5F5EBA-567D-43EC-7B22-66B7881A9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14D8E3E-CE8B-F30B-2540-7F9164BB1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 i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70FB768-A03B-4A88-F93D-2125CD51AA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782A3DD-4FB4-16CF-97E0-C48A1CB2AF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172A79A-A95E-3F0F-179B-E59E4C2353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62985F1D-CB3D-A098-D1F4-D328EEBEF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0" name="Tijdelijke aanduiding voor voettekst 5">
            <a:extLst>
              <a:ext uri="{FF2B5EF4-FFF2-40B4-BE49-F238E27FC236}">
                <a16:creationId xmlns:a16="http://schemas.microsoft.com/office/drawing/2014/main" id="{B7F5721A-E0D9-1934-1600-74841D7EE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0937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17D5A4-A0FF-8C35-3673-06ED35722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D4E4C58-7E96-C682-BC72-AFC62FEAE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3C2585B-7A23-A162-989B-2A4A84EE6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1795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0D1FBD8-C146-17CB-47BE-F76B3836D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5" name="Tijdelijke aanduiding voor voettekst 5">
            <a:extLst>
              <a:ext uri="{FF2B5EF4-FFF2-40B4-BE49-F238E27FC236}">
                <a16:creationId xmlns:a16="http://schemas.microsoft.com/office/drawing/2014/main" id="{4FF344FB-F0CB-E04D-A66D-8A0D0E7C1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562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BF16F-F460-7422-66D9-5E1789F66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0692ADC-89B3-A875-C9EF-8148199CC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>
              <a:defRPr sz="2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2pPr>
            <a:lvl3pPr>
              <a:defRPr sz="24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3pPr>
            <a:lvl4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4pPr>
            <a:lvl5pPr>
              <a:defRPr sz="20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8E6CFBC-BC43-3451-80A4-90038420E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DF0448F-C358-65D0-1F97-92E48794C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BB862675-9215-83DF-5A45-6180AD32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8854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775B7C4-CE53-4A75-CC4C-CAB9BFDC9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FBD52B3-87B5-7C76-BFDC-ACB8B703FF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D7A5B8B-7CC6-2B1D-1C2C-7D4B01F2D0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8285795-1BFF-FA13-53D5-F316EFB26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8" name="Tijdelijke aanduiding voor voettekst 5">
            <a:extLst>
              <a:ext uri="{FF2B5EF4-FFF2-40B4-BE49-F238E27FC236}">
                <a16:creationId xmlns:a16="http://schemas.microsoft.com/office/drawing/2014/main" id="{4F2D964F-B616-0F5B-C8F5-E692FCC5F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9013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904FA2-35E9-FD1C-AA6C-D360AAE9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9687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60DD60A-24CC-3626-E03A-126BC946A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5301CAC-97DE-38AA-5BBA-80085F7E2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7315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701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6AB33A5-0A04-FACD-F928-B8829BAED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E6A9936-21D6-3F59-C924-9920E3088F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FD185F-E42F-9C69-79FE-CFFAE541F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B0081-9844-4968-AF31-1B5B4C3A8CAD}" type="datetime1">
              <a:rPr lang="nl-NL" smtClean="0"/>
              <a:t>20-8-2026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2439AB-7F43-5ECE-A52F-51C937E21B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D38DD44-3852-A47F-0623-68C4916BC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998BB-1CBE-4F48-8381-505C9BF00033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9727FD94-7C42-9022-ABB5-34FF2B9BA1E9}"/>
              </a:ext>
            </a:extLst>
          </p:cNvPr>
          <p:cNvSpPr/>
          <p:nvPr userDrawn="1"/>
        </p:nvSpPr>
        <p:spPr>
          <a:xfrm>
            <a:off x="0" y="6311900"/>
            <a:ext cx="12192000" cy="546100"/>
          </a:xfrm>
          <a:prstGeom prst="rect">
            <a:avLst/>
          </a:prstGeom>
          <a:gradFill>
            <a:gsLst>
              <a:gs pos="50000">
                <a:srgbClr val="38A962"/>
              </a:gs>
              <a:gs pos="0">
                <a:srgbClr val="88BA14"/>
              </a:gs>
              <a:gs pos="100000">
                <a:srgbClr val="00968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800"/>
          </a:p>
        </p:txBody>
      </p:sp>
      <p:pic>
        <p:nvPicPr>
          <p:cNvPr id="8" name="Afbeelding 7" descr="Afbeelding met Graphics, schermopname, Lettertype, grafische vormgeving&#10;&#10;Automatisch gegenereerde beschrijving">
            <a:extLst>
              <a:ext uri="{FF2B5EF4-FFF2-40B4-BE49-F238E27FC236}">
                <a16:creationId xmlns:a16="http://schemas.microsoft.com/office/drawing/2014/main" id="{CD32CF13-78B0-8FB6-AD78-246826DF41F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6397" y="136526"/>
            <a:ext cx="1828729" cy="70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34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854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9687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C460276-15F6-3B53-C1D8-72D942EEF1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/>
              <a:t>Besmettingscyclus</a:t>
            </a:r>
            <a:endParaRPr lang="nl-NL" dirty="0"/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404F1C75-9EFA-36B9-B0CA-6E0FE6296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0">
              <a:defRPr/>
            </a:pPr>
            <a:r>
              <a:rPr lang="nl-NL" sz="2000" dirty="0">
                <a:solidFill>
                  <a:prstClr val="white"/>
                </a:solidFill>
              </a:rPr>
              <a:t>Onderdeel van de Gouden Standaard Infectiepreventie in het onderwijs:</a:t>
            </a:r>
          </a:p>
          <a:p>
            <a:pPr lvl="0">
              <a:defRPr/>
            </a:pPr>
            <a:r>
              <a:rPr lang="nl-NL" sz="2000" dirty="0">
                <a:solidFill>
                  <a:prstClr val="white"/>
                </a:solidFill>
              </a:rPr>
              <a:t>2. Zorginfecties, besmettingscyclus en antimicrobiële resistentie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00078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8CA04C-20FA-4B34-5B4E-69EE489B4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is de besmettingscyclus?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6E1256-916E-0837-2FEE-637375E2EB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Infecties verspreiden zich in de zorg </a:t>
            </a:r>
            <a:r>
              <a:rPr lang="nl-NL" sz="2400" b="1" dirty="0"/>
              <a:t>niet toevallig</a:t>
            </a: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Ze volgen vaak dezelfde route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Dit noemen we de </a:t>
            </a:r>
            <a:r>
              <a:rPr lang="nl-NL" sz="2400" b="1" dirty="0"/>
              <a:t>besmettingscyclus</a:t>
            </a:r>
            <a:endParaRPr lang="nl-NL" sz="2400" dirty="0"/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90A573B-A11D-DBD6-10C8-D10875D90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22903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D499DD-FF6C-4126-FCA6-613731916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Waarom is kennis over de besmettingscyclus belangrijk?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4CC11BD-06A0-1444-FABF-A8534180E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5012"/>
            <a:ext cx="10515600" cy="4351338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dirty="0"/>
              <a:t>In de langdurige zorg is dit extra belangrijk omdat: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👵 zorgvragers kwetsbaar zijn</a:t>
            </a:r>
          </a:p>
          <a:p>
            <a:pPr marL="0" indent="0" fontAlgn="t">
              <a:buNone/>
            </a:pPr>
            <a:r>
              <a:rPr lang="nl-NL" sz="2400" dirty="0"/>
              <a:t>🏠 zorgvragers samen wonen</a:t>
            </a:r>
          </a:p>
          <a:p>
            <a:pPr marL="0" indent="0" fontAlgn="t">
              <a:buNone/>
            </a:pPr>
            <a:r>
              <a:rPr lang="nl-NL" sz="2400" dirty="0"/>
              <a:t>🤝 er veel lichamelijk contact is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✅ Als je weet hoe infecties ontstaan en zich verspreiden, kun je ze</a:t>
            </a:r>
          </a:p>
          <a:p>
            <a:pPr marL="0" indent="0" fontAlgn="t">
              <a:buNone/>
            </a:pPr>
            <a:r>
              <a:rPr lang="nl-NL" sz="2400" dirty="0"/>
              <a:t>       voorkomen door op het juiste moment infectiepreventiemaatregelen toe   </a:t>
            </a:r>
          </a:p>
          <a:p>
            <a:pPr marL="0" indent="0" fontAlgn="t">
              <a:buNone/>
            </a:pPr>
            <a:r>
              <a:rPr lang="nl-NL" sz="2400" dirty="0"/>
              <a:t>       te passen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E712EDB-5E88-6D9D-1BF4-6220E2844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50584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7D5CB0A-D60D-DF99-5D59-A5FB0D1BC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Besmettingscyclus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810732-D122-C7B0-0060-8462B1CD0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t>4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46A28C5-1677-2D7E-04E4-24913C48F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217" y="5750091"/>
            <a:ext cx="514422" cy="371527"/>
          </a:xfrm>
          <a:prstGeom prst="rect">
            <a:avLst/>
          </a:prstGeom>
        </p:spPr>
      </p:pic>
      <p:pic>
        <p:nvPicPr>
          <p:cNvPr id="13" name="Tijdelijke aanduiding voor inhoud 12">
            <a:extLst>
              <a:ext uri="{FF2B5EF4-FFF2-40B4-BE49-F238E27FC236}">
                <a16:creationId xmlns:a16="http://schemas.microsoft.com/office/drawing/2014/main" id="{4815ACC1-1831-19AA-3877-4C2BEE642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35217" y="1591848"/>
            <a:ext cx="8326012" cy="434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5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9056DB3D-017E-60F1-C151-388B41217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189736" cy="941387"/>
          </a:xfrm>
        </p:spPr>
        <p:txBody>
          <a:bodyPr>
            <a:normAutofit/>
          </a:bodyPr>
          <a:lstStyle/>
          <a:p>
            <a:r>
              <a:rPr lang="nl-NL" sz="4000" dirty="0"/>
              <a:t>1. </a:t>
            </a:r>
            <a:r>
              <a:rPr lang="en-US" sz="4000" dirty="0"/>
              <a:t>Micro-</a:t>
            </a:r>
            <a:r>
              <a:rPr lang="en-US" sz="4000" dirty="0" err="1"/>
              <a:t>organismen</a:t>
            </a:r>
            <a:r>
              <a:rPr lang="en-US" sz="4000" dirty="0"/>
              <a:t> (</a:t>
            </a:r>
            <a:r>
              <a:rPr lang="en-US" sz="4000" dirty="0" err="1"/>
              <a:t>ziekteverwekker</a:t>
            </a:r>
            <a:r>
              <a:rPr lang="en-US" sz="4000" dirty="0"/>
              <a:t>)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41315DC-41D0-FFE5-39C8-C08C65E904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501"/>
          <a:stretch>
            <a:fillRect/>
          </a:stretch>
        </p:blipFill>
        <p:spPr>
          <a:xfrm>
            <a:off x="7859385" y="1398587"/>
            <a:ext cx="4025538" cy="2286022"/>
          </a:xfrm>
          <a:prstGeom prst="rect">
            <a:avLst/>
          </a:prstGeom>
          <a:noFill/>
        </p:spPr>
      </p:pic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8A645DE4-5982-F476-8D11-24B0B20D5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74795"/>
            <a:ext cx="6803216" cy="4472507"/>
          </a:xfrm>
        </p:spPr>
        <p:txBody>
          <a:bodyPr>
            <a:normAutofit fontScale="92500" lnSpcReduction="20000"/>
          </a:bodyPr>
          <a:lstStyle/>
          <a:p>
            <a:pPr fontAlgn="t"/>
            <a:r>
              <a:rPr lang="nl-NL" sz="1900" dirty="0"/>
              <a:t>Dit is de </a:t>
            </a:r>
            <a:r>
              <a:rPr lang="nl-NL" sz="1900" b="1" dirty="0"/>
              <a:t>micro‑organisme</a:t>
            </a:r>
            <a:r>
              <a:rPr lang="nl-NL" sz="1900" dirty="0"/>
              <a:t> die de infectie veroorzaakt</a:t>
            </a:r>
          </a:p>
          <a:p>
            <a:pPr fontAlgn="t"/>
            <a:r>
              <a:rPr lang="nl-NL" sz="1900" dirty="0"/>
              <a:t>Voorbeelden: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l-NL" sz="1900" dirty="0"/>
              <a:t>🧫 bacteriën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l-NL" sz="1900" dirty="0"/>
              <a:t>🦠 virussen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l-NL" sz="1900" dirty="0"/>
              <a:t>🍄 schimmels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l-NL" sz="1900" dirty="0"/>
              <a:t>       parasieten</a:t>
            </a:r>
          </a:p>
          <a:p>
            <a:pPr fontAlgn="t"/>
            <a:endParaRPr lang="nl-NL" sz="1900" dirty="0"/>
          </a:p>
          <a:p>
            <a:pPr fontAlgn="t"/>
            <a:r>
              <a:rPr lang="nl-NL" sz="1900" dirty="0"/>
              <a:t>Zonder ziekteverwekker geen infectie</a:t>
            </a:r>
          </a:p>
          <a:p>
            <a:pPr fontAlgn="t"/>
            <a:endParaRPr lang="nl-NL" sz="1900" b="1" dirty="0"/>
          </a:p>
          <a:p>
            <a:pPr fontAlgn="t"/>
            <a:r>
              <a:rPr lang="nl-NL" sz="1900" b="1" dirty="0"/>
              <a:t>Preventiemaatregelen</a:t>
            </a:r>
            <a:endParaRPr lang="nl-NL" sz="1900" dirty="0"/>
          </a:p>
          <a:p>
            <a:pPr fontAlgn="t"/>
            <a:r>
              <a:rPr lang="nl-NL" sz="1900" dirty="0"/>
              <a:t>🧼 reinigen en desinfecteren</a:t>
            </a:r>
          </a:p>
          <a:p>
            <a:pPr fontAlgn="t"/>
            <a:r>
              <a:rPr lang="nl-NL" sz="1900" dirty="0"/>
              <a:t>🧴 handhygiëne</a:t>
            </a:r>
          </a:p>
          <a:p>
            <a:pPr fontAlgn="t"/>
            <a:r>
              <a:rPr lang="nl-NL" sz="1900" dirty="0"/>
              <a:t>🧹 goede schoonmaak van omgeving</a:t>
            </a:r>
            <a:endParaRPr lang="nl-NL" sz="1800" dirty="0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FDBC014A-0455-70C1-5F54-B7898F442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nl-NL" smtClean="0"/>
              <a:pPr>
                <a:spcAft>
                  <a:spcPts val="600"/>
                </a:spcAft>
              </a:pPr>
              <a:t>5</a:t>
            </a:fld>
            <a:endParaRPr lang="nl-NL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D6106719-EEBD-0E47-6334-3F3630BA5DB7}"/>
              </a:ext>
            </a:extLst>
          </p:cNvPr>
          <p:cNvSpPr txBox="1">
            <a:spLocks/>
          </p:cNvSpPr>
          <p:nvPr/>
        </p:nvSpPr>
        <p:spPr>
          <a:xfrm>
            <a:off x="6400803" y="1885949"/>
            <a:ext cx="4952999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dirty="0"/>
          </a:p>
        </p:txBody>
      </p:sp>
      <p:pic>
        <p:nvPicPr>
          <p:cNvPr id="4" name="Graphic 3" descr="Worm silhouet">
            <a:extLst>
              <a:ext uri="{FF2B5EF4-FFF2-40B4-BE49-F238E27FC236}">
                <a16:creationId xmlns:a16="http://schemas.microsoft.com/office/drawing/2014/main" id="{4D95535A-A6DB-547C-7E60-DF438745E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04224" y="3201530"/>
            <a:ext cx="322651" cy="322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62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52465-CF88-70D5-8193-7D034FA0B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4AECFA28-CF84-B929-E489-073BC0659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189736" cy="941387"/>
          </a:xfrm>
        </p:spPr>
        <p:txBody>
          <a:bodyPr>
            <a:normAutofit/>
          </a:bodyPr>
          <a:lstStyle/>
          <a:p>
            <a:r>
              <a:rPr lang="nl-NL" sz="4000" dirty="0"/>
              <a:t>2. </a:t>
            </a:r>
            <a:r>
              <a:rPr lang="en-US" sz="4000" dirty="0"/>
              <a:t>Reservoir (</a:t>
            </a:r>
            <a:r>
              <a:rPr lang="en-US" sz="4000" dirty="0" err="1"/>
              <a:t>bron</a:t>
            </a:r>
            <a:r>
              <a:rPr lang="en-US" sz="4000" dirty="0"/>
              <a:t>) 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7C9DF24D-F17E-4E0A-D78D-836734016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74796"/>
            <a:ext cx="6734204" cy="4194192"/>
          </a:xfrm>
        </p:spPr>
        <p:txBody>
          <a:bodyPr>
            <a:normAutofit/>
          </a:bodyPr>
          <a:lstStyle/>
          <a:p>
            <a:pPr fontAlgn="t"/>
            <a:r>
              <a:rPr lang="nl-NL" sz="1800" dirty="0"/>
              <a:t>De </a:t>
            </a:r>
            <a:r>
              <a:rPr lang="nl-NL" sz="1800" b="1" dirty="0"/>
              <a:t>plek</a:t>
            </a:r>
            <a:r>
              <a:rPr lang="nl-NL" sz="1800" dirty="0"/>
              <a:t> waar de ziekteverwekker leeft</a:t>
            </a:r>
          </a:p>
          <a:p>
            <a:pPr fontAlgn="t"/>
            <a:r>
              <a:rPr lang="nl-NL" sz="1800" dirty="0"/>
              <a:t>Voorbeelden:</a:t>
            </a:r>
          </a:p>
          <a:p>
            <a:pPr fontAlgn="t"/>
            <a:r>
              <a:rPr lang="nl-NL" sz="1800" dirty="0"/>
              <a:t>👵 zorgvrager</a:t>
            </a:r>
          </a:p>
          <a:p>
            <a:pPr fontAlgn="t"/>
            <a:r>
              <a:rPr lang="nl-NL" sz="1800" dirty="0"/>
              <a:t>👩‍⚕️ zorgmedewerker</a:t>
            </a:r>
          </a:p>
          <a:p>
            <a:pPr fontAlgn="t"/>
            <a:r>
              <a:rPr lang="nl-NL" sz="1800" dirty="0"/>
              <a:t>🛏️ bed, rolstoel, tillift</a:t>
            </a:r>
          </a:p>
          <a:p>
            <a:pPr fontAlgn="t"/>
            <a:r>
              <a:rPr lang="nl-NL" sz="1800" dirty="0"/>
              <a:t>🚽 toilet of wasruimte</a:t>
            </a:r>
          </a:p>
          <a:p>
            <a:pPr fontAlgn="t"/>
            <a:endParaRPr lang="nl-NL" sz="1800" b="1" dirty="0"/>
          </a:p>
          <a:p>
            <a:pPr fontAlgn="t"/>
            <a:r>
              <a:rPr lang="nl-NL" sz="1800" b="1" dirty="0"/>
              <a:t>Preventiemaatregelen</a:t>
            </a:r>
            <a:endParaRPr lang="nl-NL" sz="1800" dirty="0"/>
          </a:p>
          <a:p>
            <a:pPr fontAlgn="t"/>
            <a:r>
              <a:rPr lang="nl-NL" sz="1800" dirty="0"/>
              <a:t>🔍 infecties vroeg herkennen</a:t>
            </a:r>
          </a:p>
          <a:p>
            <a:pPr fontAlgn="t"/>
            <a:r>
              <a:rPr lang="nl-NL" sz="1800" dirty="0"/>
              <a:t>🧼 schoonhouden van hulpmiddelen</a:t>
            </a:r>
          </a:p>
          <a:p>
            <a:pPr fontAlgn="t"/>
            <a:r>
              <a:rPr lang="nl-NL" sz="1800" dirty="0"/>
              <a:t>🧤 beschermende middelen bij zorg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8B140B2D-9424-F782-018F-5C1A1142F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nl-NL" smtClean="0"/>
              <a:pPr>
                <a:spcAft>
                  <a:spcPts val="600"/>
                </a:spcAft>
              </a:pPr>
              <a:t>6</a:t>
            </a:fld>
            <a:endParaRPr lang="nl-NL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6B37C5C9-05AA-87C9-4E00-CD02A9A12A86}"/>
              </a:ext>
            </a:extLst>
          </p:cNvPr>
          <p:cNvSpPr txBox="1">
            <a:spLocks/>
          </p:cNvSpPr>
          <p:nvPr/>
        </p:nvSpPr>
        <p:spPr>
          <a:xfrm>
            <a:off x="6400803" y="1885949"/>
            <a:ext cx="4952999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3B2FD3D-E14C-4BA3-13D1-669E91381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4782" y="2365408"/>
            <a:ext cx="4504150" cy="212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6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8B7F5-3AAF-F68D-7804-2D8DDA3C0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D20A4EA5-4364-BB46-D430-6B66E3BDA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189736" cy="941387"/>
          </a:xfrm>
        </p:spPr>
        <p:txBody>
          <a:bodyPr>
            <a:normAutofit/>
          </a:bodyPr>
          <a:lstStyle/>
          <a:p>
            <a:r>
              <a:rPr lang="nl-NL" sz="4000" dirty="0"/>
              <a:t>3. </a:t>
            </a:r>
            <a:r>
              <a:rPr lang="en-US" sz="4000" dirty="0" err="1"/>
              <a:t>Uitgangspoort</a:t>
            </a:r>
            <a:endParaRPr lang="en-US" sz="4000" dirty="0"/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507274BF-8339-BD2F-FEAC-6FCF72629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1674796"/>
            <a:ext cx="6863601" cy="4194192"/>
          </a:xfrm>
        </p:spPr>
        <p:txBody>
          <a:bodyPr>
            <a:normAutofit/>
          </a:bodyPr>
          <a:lstStyle/>
          <a:p>
            <a:pPr fontAlgn="t"/>
            <a:r>
              <a:rPr lang="nl-NL" sz="1800" dirty="0"/>
              <a:t>De </a:t>
            </a:r>
            <a:r>
              <a:rPr lang="nl-NL" sz="1800" b="1" dirty="0"/>
              <a:t>manier</a:t>
            </a:r>
            <a:r>
              <a:rPr lang="nl-NL" sz="1800" dirty="0"/>
              <a:t> waarop de ziekteverwekker het lichaam verlaat</a:t>
            </a:r>
          </a:p>
          <a:p>
            <a:pPr fontAlgn="t"/>
            <a:r>
              <a:rPr lang="nl-NL" sz="1800" dirty="0"/>
              <a:t>Voorbeelden:</a:t>
            </a:r>
          </a:p>
          <a:p>
            <a:pPr fontAlgn="t"/>
            <a:r>
              <a:rPr lang="nl-NL" sz="1800" dirty="0"/>
              <a:t>🤧 hoesten of niezen</a:t>
            </a:r>
          </a:p>
          <a:p>
            <a:pPr fontAlgn="t"/>
            <a:r>
              <a:rPr lang="nl-NL" sz="1800" dirty="0"/>
              <a:t>💩 ontlasting</a:t>
            </a:r>
          </a:p>
          <a:p>
            <a:pPr fontAlgn="t"/>
            <a:r>
              <a:rPr lang="nl-NL" sz="1800" dirty="0"/>
              <a:t>🩸 bloed</a:t>
            </a:r>
          </a:p>
          <a:p>
            <a:pPr fontAlgn="t"/>
            <a:r>
              <a:rPr lang="nl-NL" sz="1800" dirty="0"/>
              <a:t>💦 wondvocht</a:t>
            </a:r>
          </a:p>
          <a:p>
            <a:pPr fontAlgn="t"/>
            <a:endParaRPr lang="nl-NL" sz="1800" b="1" dirty="0"/>
          </a:p>
          <a:p>
            <a:pPr fontAlgn="t"/>
            <a:r>
              <a:rPr lang="nl-NL" sz="1800" b="1" dirty="0"/>
              <a:t>Preventiemaatregelen</a:t>
            </a:r>
            <a:endParaRPr lang="nl-NL" sz="1800" dirty="0"/>
          </a:p>
          <a:p>
            <a:pPr fontAlgn="t"/>
            <a:r>
              <a:rPr lang="nl-NL" sz="1800" dirty="0"/>
              <a:t>😷 hoest‑ en nies etiquette</a:t>
            </a:r>
          </a:p>
          <a:p>
            <a:pPr fontAlgn="t"/>
            <a:r>
              <a:rPr lang="nl-NL" sz="1800" dirty="0"/>
              <a:t>🧤 handschoenen bij contact met lichaamsvloeistoffen</a:t>
            </a:r>
          </a:p>
          <a:p>
            <a:pPr fontAlgn="t"/>
            <a:r>
              <a:rPr lang="nl-NL" sz="1800" dirty="0"/>
              <a:t>🩹 wonden afdekken</a:t>
            </a:r>
          </a:p>
          <a:p>
            <a:endParaRPr lang="en-US" sz="1800" dirty="0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9E46C907-09FF-1CB9-A19A-FEB5EEE1A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nl-NL" smtClean="0"/>
              <a:pPr>
                <a:spcAft>
                  <a:spcPts val="600"/>
                </a:spcAft>
              </a:pPr>
              <a:t>7</a:t>
            </a:fld>
            <a:endParaRPr lang="nl-NL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AD738F81-0200-658A-660A-A84B50A240C1}"/>
              </a:ext>
            </a:extLst>
          </p:cNvPr>
          <p:cNvSpPr txBox="1">
            <a:spLocks/>
          </p:cNvSpPr>
          <p:nvPr/>
        </p:nvSpPr>
        <p:spPr>
          <a:xfrm>
            <a:off x="6400803" y="1885949"/>
            <a:ext cx="4952999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09A80B3-527F-EF1E-85F8-2F39327192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4867" y="3675630"/>
            <a:ext cx="4074666" cy="2437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847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ADF80-E4D8-3E19-72F6-3A9339F32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704ACE3B-56ED-6425-B8FE-8F1F2AEAB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189736" cy="941387"/>
          </a:xfrm>
        </p:spPr>
        <p:txBody>
          <a:bodyPr>
            <a:normAutofit/>
          </a:bodyPr>
          <a:lstStyle/>
          <a:p>
            <a:r>
              <a:rPr lang="en-US" sz="4000" dirty="0"/>
              <a:t>4.Verspreidingsroute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8CEA4AC8-1AEF-6D37-8095-DB7A662FCC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984265" y="1766887"/>
            <a:ext cx="6921041" cy="4194192"/>
          </a:xfrm>
        </p:spPr>
        <p:txBody>
          <a:bodyPr>
            <a:normAutofit lnSpcReduction="10000"/>
          </a:bodyPr>
          <a:lstStyle/>
          <a:p>
            <a:pPr fontAlgn="t"/>
            <a:r>
              <a:rPr lang="nl-NL" sz="1800" dirty="0"/>
              <a:t>De </a:t>
            </a:r>
            <a:r>
              <a:rPr lang="nl-NL" sz="1800" b="1" dirty="0"/>
              <a:t>weg</a:t>
            </a:r>
            <a:r>
              <a:rPr lang="nl-NL" sz="1800" dirty="0"/>
              <a:t> die de ziekteverwekker aflegt naar de volgende persoon</a:t>
            </a:r>
          </a:p>
          <a:p>
            <a:pPr fontAlgn="t"/>
            <a:r>
              <a:rPr lang="nl-NL" sz="1800" dirty="0"/>
              <a:t>Voorbeelden:</a:t>
            </a:r>
          </a:p>
          <a:p>
            <a:pPr fontAlgn="t"/>
            <a:r>
              <a:rPr lang="nl-NL" sz="1800" dirty="0"/>
              <a:t>✋ handen</a:t>
            </a:r>
          </a:p>
          <a:p>
            <a:pPr fontAlgn="t"/>
            <a:r>
              <a:rPr lang="nl-NL" sz="1800" dirty="0"/>
              <a:t>💨 lucht</a:t>
            </a:r>
          </a:p>
          <a:p>
            <a:pPr fontAlgn="t"/>
            <a:r>
              <a:rPr lang="nl-NL" sz="1800" dirty="0"/>
              <a:t>🪑 oppervlakken</a:t>
            </a:r>
          </a:p>
          <a:p>
            <a:pPr fontAlgn="t"/>
            <a:r>
              <a:rPr lang="nl-NL" sz="1800" dirty="0"/>
              <a:t>🚽 toiletgebruik</a:t>
            </a:r>
          </a:p>
          <a:p>
            <a:pPr fontAlgn="t"/>
            <a:endParaRPr lang="nl-NL" sz="1800" b="1" dirty="0"/>
          </a:p>
          <a:p>
            <a:pPr fontAlgn="t"/>
            <a:r>
              <a:rPr lang="nl-NL" sz="1800" b="1" dirty="0"/>
              <a:t>Preventiemaatregelen</a:t>
            </a:r>
            <a:endParaRPr lang="nl-NL" sz="1800" dirty="0"/>
          </a:p>
          <a:p>
            <a:pPr fontAlgn="t"/>
            <a:r>
              <a:rPr lang="nl-NL" sz="1800" dirty="0"/>
              <a:t>🧴 handhygiëne op de juiste momenten</a:t>
            </a:r>
          </a:p>
          <a:p>
            <a:pPr fontAlgn="t"/>
            <a:r>
              <a:rPr lang="nl-NL" sz="1800" dirty="0"/>
              <a:t>🧹 dagelijks schoonmaken</a:t>
            </a:r>
          </a:p>
          <a:p>
            <a:pPr fontAlgn="t"/>
            <a:r>
              <a:rPr lang="nl-NL" sz="1800" dirty="0"/>
              <a:t>🪟 ventileren</a:t>
            </a:r>
          </a:p>
          <a:p>
            <a:pPr fontAlgn="t"/>
            <a:r>
              <a:rPr lang="nl-NL" sz="1800" dirty="0"/>
              <a:t>🧤 juiste PBM gebruiken</a:t>
            </a:r>
          </a:p>
          <a:p>
            <a:endParaRPr lang="en-US" sz="1800" dirty="0"/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3C7C18F0-E275-8E41-3C03-223A721B2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nl-NL" smtClean="0"/>
              <a:pPr>
                <a:spcAft>
                  <a:spcPts val="600"/>
                </a:spcAft>
              </a:pPr>
              <a:t>8</a:t>
            </a:fld>
            <a:endParaRPr lang="nl-NL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11691238-72A7-05CB-2320-3C6884FCFAF6}"/>
              </a:ext>
            </a:extLst>
          </p:cNvPr>
          <p:cNvSpPr txBox="1">
            <a:spLocks/>
          </p:cNvSpPr>
          <p:nvPr/>
        </p:nvSpPr>
        <p:spPr>
          <a:xfrm>
            <a:off x="6400803" y="1885949"/>
            <a:ext cx="4952999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9C9A7239-238B-B23D-C2D9-3896BD4618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86" y="3550227"/>
            <a:ext cx="4422114" cy="259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204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7D751-A4F5-1FB0-FF8F-6E3363A1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662D3D2B-69AA-7734-2550-A49322C0F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189736" cy="941387"/>
          </a:xfrm>
        </p:spPr>
        <p:txBody>
          <a:bodyPr>
            <a:normAutofit/>
          </a:bodyPr>
          <a:lstStyle/>
          <a:p>
            <a:r>
              <a:rPr lang="nl-NL" sz="4000" dirty="0"/>
              <a:t>5. </a:t>
            </a:r>
            <a:r>
              <a:rPr lang="en-US" sz="4000" dirty="0"/>
              <a:t>Ingangspoort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6FA29955-E75D-782F-A717-BDE982E3EA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15305" y="1692049"/>
            <a:ext cx="6369534" cy="4194192"/>
          </a:xfrm>
        </p:spPr>
        <p:txBody>
          <a:bodyPr>
            <a:normAutofit/>
          </a:bodyPr>
          <a:lstStyle/>
          <a:p>
            <a:pPr fontAlgn="t"/>
            <a:r>
              <a:rPr lang="nl-NL" sz="1800" dirty="0"/>
              <a:t>De plek waar de ziekteverwekker het lichaam </a:t>
            </a:r>
            <a:r>
              <a:rPr lang="nl-NL" sz="1800" b="1" dirty="0"/>
              <a:t>binnenkomt</a:t>
            </a:r>
            <a:endParaRPr lang="nl-NL" sz="1800" dirty="0"/>
          </a:p>
          <a:p>
            <a:pPr fontAlgn="t"/>
            <a:r>
              <a:rPr lang="nl-NL" sz="1800" dirty="0"/>
              <a:t>Voorbeelden:</a:t>
            </a:r>
          </a:p>
          <a:p>
            <a:pPr fontAlgn="t"/>
            <a:r>
              <a:rPr lang="nl-NL" sz="1800" dirty="0"/>
              <a:t>👄 mond</a:t>
            </a:r>
          </a:p>
          <a:p>
            <a:pPr fontAlgn="t"/>
            <a:r>
              <a:rPr lang="nl-NL" sz="1800" dirty="0"/>
              <a:t>👃 neus</a:t>
            </a:r>
          </a:p>
          <a:p>
            <a:pPr fontAlgn="t"/>
            <a:r>
              <a:rPr lang="nl-NL" sz="1800" dirty="0"/>
              <a:t>👀 ogen</a:t>
            </a:r>
          </a:p>
          <a:p>
            <a:pPr fontAlgn="t"/>
            <a:r>
              <a:rPr lang="nl-NL" sz="1800" dirty="0"/>
              <a:t>🩹 wondjes</a:t>
            </a:r>
          </a:p>
          <a:p>
            <a:pPr fontAlgn="t"/>
            <a:endParaRPr lang="nl-NL" sz="1800" b="1" dirty="0"/>
          </a:p>
          <a:p>
            <a:pPr fontAlgn="t"/>
            <a:r>
              <a:rPr lang="nl-NL" sz="1800" b="1" dirty="0"/>
              <a:t>Preventiemaatregelen</a:t>
            </a:r>
            <a:endParaRPr lang="nl-NL" sz="1800" dirty="0"/>
          </a:p>
          <a:p>
            <a:pPr fontAlgn="t"/>
            <a:r>
              <a:rPr lang="nl-NL" sz="1800" dirty="0"/>
              <a:t>🚫 handen uit gezicht houden</a:t>
            </a:r>
          </a:p>
          <a:p>
            <a:pPr fontAlgn="t"/>
            <a:r>
              <a:rPr lang="nl-NL" sz="1800" dirty="0"/>
              <a:t>🧤 handschoenen bij wondzorg</a:t>
            </a:r>
          </a:p>
          <a:p>
            <a:pPr fontAlgn="t"/>
            <a:r>
              <a:rPr lang="nl-NL" sz="1800" dirty="0"/>
              <a:t>😷 mond‑neusmasker bij indicatie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0BDA96BA-EBC5-9449-42FC-7AE1332F1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nl-NL" smtClean="0"/>
              <a:pPr>
                <a:spcAft>
                  <a:spcPts val="600"/>
                </a:spcAft>
              </a:pPr>
              <a:t>9</a:t>
            </a:fld>
            <a:endParaRPr lang="nl-NL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D3C89E9A-E614-13BE-F476-85D5F5AFAEDD}"/>
              </a:ext>
            </a:extLst>
          </p:cNvPr>
          <p:cNvSpPr txBox="1">
            <a:spLocks/>
          </p:cNvSpPr>
          <p:nvPr/>
        </p:nvSpPr>
        <p:spPr>
          <a:xfrm>
            <a:off x="6400803" y="1885949"/>
            <a:ext cx="4952999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E7B175A-5FA0-1DF1-B87C-9FD75064D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78" y="2638934"/>
            <a:ext cx="4809990" cy="210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053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94C1B-EC1D-70F3-48C3-86459F0A3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>
            <a:extLst>
              <a:ext uri="{FF2B5EF4-FFF2-40B4-BE49-F238E27FC236}">
                <a16:creationId xmlns:a16="http://schemas.microsoft.com/office/drawing/2014/main" id="{B00E0035-9ADB-66C9-756C-1D644AEE3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33714"/>
            <a:ext cx="9565257" cy="941387"/>
          </a:xfrm>
        </p:spPr>
        <p:txBody>
          <a:bodyPr>
            <a:normAutofit fontScale="90000"/>
          </a:bodyPr>
          <a:lstStyle/>
          <a:p>
            <a:br>
              <a:rPr lang="nl-NL" sz="4000" dirty="0"/>
            </a:br>
            <a:br>
              <a:rPr lang="nl-NL" sz="4000" dirty="0"/>
            </a:br>
            <a:r>
              <a:rPr lang="nl-NL" sz="4400" dirty="0"/>
              <a:t>6. </a:t>
            </a:r>
            <a:r>
              <a:rPr lang="en-US" sz="4400" dirty="0" err="1"/>
              <a:t>Gevoelige</a:t>
            </a:r>
            <a:r>
              <a:rPr lang="en-US" sz="4400" dirty="0"/>
              <a:t> </a:t>
            </a:r>
            <a:r>
              <a:rPr lang="en-US" sz="4400" dirty="0" err="1"/>
              <a:t>gastheer</a:t>
            </a:r>
            <a:r>
              <a:rPr lang="en-US" sz="4400" dirty="0"/>
              <a:t> (</a:t>
            </a:r>
            <a:r>
              <a:rPr lang="en-US" sz="4400" dirty="0" err="1"/>
              <a:t>vatbaar</a:t>
            </a:r>
            <a:r>
              <a:rPr lang="en-US" sz="4400" dirty="0"/>
              <a:t> </a:t>
            </a:r>
            <a:r>
              <a:rPr lang="en-US" sz="4400" dirty="0" err="1"/>
              <a:t>persoon</a:t>
            </a:r>
            <a:r>
              <a:rPr lang="en-US" sz="4400" dirty="0"/>
              <a:t>)</a:t>
            </a:r>
          </a:p>
        </p:txBody>
      </p:sp>
      <p:sp>
        <p:nvSpPr>
          <p:cNvPr id="56" name="Text Placeholder 3">
            <a:extLst>
              <a:ext uri="{FF2B5EF4-FFF2-40B4-BE49-F238E27FC236}">
                <a16:creationId xmlns:a16="http://schemas.microsoft.com/office/drawing/2014/main" id="{9F2B8BBF-BA31-5955-D1ED-E43CB13387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63706" y="1648917"/>
            <a:ext cx="6853938" cy="4194192"/>
          </a:xfrm>
        </p:spPr>
        <p:txBody>
          <a:bodyPr>
            <a:normAutofit/>
          </a:bodyPr>
          <a:lstStyle/>
          <a:p>
            <a:pPr fontAlgn="t"/>
            <a:r>
              <a:rPr lang="nl-NL" sz="1800" dirty="0"/>
              <a:t>Een persoon die </a:t>
            </a:r>
            <a:r>
              <a:rPr lang="nl-NL" sz="1800" b="1" dirty="0"/>
              <a:t>gevoelig</a:t>
            </a:r>
            <a:r>
              <a:rPr lang="nl-NL" sz="1800" dirty="0"/>
              <a:t> is voor infecties</a:t>
            </a:r>
          </a:p>
          <a:p>
            <a:pPr fontAlgn="t"/>
            <a:r>
              <a:rPr lang="nl-NL" sz="1800" dirty="0"/>
              <a:t>In de langdurige zorg zijn dit vaak:</a:t>
            </a:r>
          </a:p>
          <a:p>
            <a:pPr fontAlgn="t"/>
            <a:r>
              <a:rPr lang="nl-NL" sz="1800" dirty="0"/>
              <a:t>👵 ouderen</a:t>
            </a:r>
          </a:p>
          <a:p>
            <a:pPr fontAlgn="t"/>
            <a:r>
              <a:rPr lang="nl-NL" sz="1800" dirty="0"/>
              <a:t>💊 mensen met verminderde weerstand</a:t>
            </a:r>
          </a:p>
          <a:p>
            <a:pPr fontAlgn="t"/>
            <a:r>
              <a:rPr lang="nl-NL" sz="1800" dirty="0"/>
              <a:t>🛏️ bedlegerige cliënten</a:t>
            </a:r>
          </a:p>
          <a:p>
            <a:pPr fontAlgn="t"/>
            <a:endParaRPr lang="nl-NL" sz="1800" b="1" dirty="0"/>
          </a:p>
          <a:p>
            <a:pPr fontAlgn="t"/>
            <a:r>
              <a:rPr lang="nl-NL" sz="1800" b="1" dirty="0"/>
              <a:t>Preventiemaatregelen</a:t>
            </a:r>
            <a:endParaRPr lang="nl-NL" sz="1800" dirty="0"/>
          </a:p>
          <a:p>
            <a:pPr fontAlgn="t"/>
            <a:r>
              <a:rPr lang="nl-NL" sz="1800" dirty="0"/>
              <a:t>🍽️ goede voeding en voldoende vocht</a:t>
            </a:r>
          </a:p>
          <a:p>
            <a:pPr fontAlgn="t"/>
            <a:r>
              <a:rPr lang="nl-NL" sz="1800" dirty="0"/>
              <a:t>🚿 goede persoonlijke hygiëne</a:t>
            </a:r>
          </a:p>
          <a:p>
            <a:pPr fontAlgn="t"/>
            <a:r>
              <a:rPr lang="nl-NL" sz="1800" dirty="0"/>
              <a:t>🛏️ goede basiszorg</a:t>
            </a:r>
          </a:p>
          <a:p>
            <a:pPr fontAlgn="t"/>
            <a:r>
              <a:rPr lang="nl-NL" sz="1800" dirty="0"/>
              <a:t>💉 vaccinaties (zoals griepvaccin)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457A7E37-C027-4626-036F-A0877D062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nl-NL" smtClean="0"/>
              <a:pPr>
                <a:spcAft>
                  <a:spcPts val="600"/>
                </a:spcAft>
              </a:pPr>
              <a:t>10</a:t>
            </a:fld>
            <a:endParaRPr lang="nl-NL"/>
          </a:p>
        </p:txBody>
      </p:sp>
      <p:sp>
        <p:nvSpPr>
          <p:cNvPr id="6" name="Tijdelijke aanduiding voor inhoud 2">
            <a:extLst>
              <a:ext uri="{FF2B5EF4-FFF2-40B4-BE49-F238E27FC236}">
                <a16:creationId xmlns:a16="http://schemas.microsoft.com/office/drawing/2014/main" id="{73182922-7DEA-CA69-02A9-5017D32AE299}"/>
              </a:ext>
            </a:extLst>
          </p:cNvPr>
          <p:cNvSpPr txBox="1">
            <a:spLocks/>
          </p:cNvSpPr>
          <p:nvPr/>
        </p:nvSpPr>
        <p:spPr>
          <a:xfrm>
            <a:off x="6400803" y="1885949"/>
            <a:ext cx="4952999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nl-NL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5D0769E-56DB-6CCE-74E6-09713F6E9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56" y="1517649"/>
            <a:ext cx="4504117" cy="210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50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A2608139-5A16-CF89-2226-64725D7BF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34137"/>
            <a:ext cx="10515600" cy="1325563"/>
          </a:xfrm>
        </p:spPr>
        <p:txBody>
          <a:bodyPr/>
          <a:lstStyle/>
          <a:p>
            <a:pPr fontAlgn="t"/>
            <a:r>
              <a:rPr lang="nl-NL" dirty="0"/>
              <a:t>Samenvatting: </a:t>
            </a:r>
            <a:br>
              <a:rPr lang="nl-NL" dirty="0"/>
            </a:br>
            <a:r>
              <a:rPr lang="nl-NL" dirty="0"/>
              <a:t>zo doorbreek je de besmettingscyclus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D3D12CD-50B6-FA5D-6A88-C4024008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en-US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43E517-9790-47FC-834D-7F7D37F12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pPr marL="0" indent="0" fontAlgn="t">
              <a:buNone/>
            </a:pPr>
            <a:r>
              <a:rPr lang="nl-NL" sz="2400" dirty="0"/>
              <a:t>✅ Handen op tijd reinigen</a:t>
            </a:r>
          </a:p>
          <a:p>
            <a:pPr marL="0" indent="0" fontAlgn="t">
              <a:buNone/>
            </a:pPr>
            <a:r>
              <a:rPr lang="nl-NL" sz="2400" dirty="0"/>
              <a:t>✅ Hulpmiddelen en omgeving schoonhouden</a:t>
            </a:r>
          </a:p>
          <a:p>
            <a:pPr marL="0" indent="0" fontAlgn="t">
              <a:buNone/>
            </a:pPr>
            <a:r>
              <a:rPr lang="nl-NL" sz="2400" dirty="0"/>
              <a:t>✅ Bescherming bij lichaamsvloeistoffen</a:t>
            </a:r>
          </a:p>
          <a:p>
            <a:pPr marL="0" indent="0" fontAlgn="t">
              <a:buNone/>
            </a:pPr>
            <a:r>
              <a:rPr lang="nl-NL" sz="2400" dirty="0"/>
              <a:t>✅ Klachten snel signaleren</a:t>
            </a:r>
          </a:p>
          <a:p>
            <a:pPr marL="0" indent="0" fontAlgn="t">
              <a:buNone/>
            </a:pPr>
            <a:r>
              <a:rPr lang="nl-NL" sz="2400" dirty="0"/>
              <a:t>✅ Hygiënisch werken volgens afspraken</a:t>
            </a:r>
          </a:p>
          <a:p>
            <a:pPr marL="0" indent="0" fontAlgn="t">
              <a:buNone/>
            </a:pPr>
            <a:endParaRPr lang="nl-NL" sz="2400" dirty="0"/>
          </a:p>
          <a:p>
            <a:pPr marL="0" indent="0" fontAlgn="t">
              <a:buNone/>
            </a:pPr>
            <a:r>
              <a:rPr lang="nl-NL" sz="2400" dirty="0"/>
              <a:t>Zo wordt de cirkel </a:t>
            </a:r>
            <a:r>
              <a:rPr lang="nl-NL" sz="2400" b="1" dirty="0"/>
              <a:t>doorbroken</a:t>
            </a:r>
            <a:r>
              <a:rPr lang="nl-NL" sz="2400" dirty="0"/>
              <a:t> en </a:t>
            </a:r>
            <a:r>
              <a:rPr lang="nl-NL" sz="2400" b="1" dirty="0"/>
              <a:t>voorkom</a:t>
            </a:r>
            <a:r>
              <a:rPr lang="nl-NL" sz="2400" dirty="0"/>
              <a:t> je zorginfecties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09300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0D67E-9FBB-B249-7279-68EB323D5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1">
            <a:extLst>
              <a:ext uri="{FF2B5EF4-FFF2-40B4-BE49-F238E27FC236}">
                <a16:creationId xmlns:a16="http://schemas.microsoft.com/office/drawing/2014/main" id="{414EE87E-F789-C4EB-C3CC-4511325C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nl-NL" dirty="0"/>
              <a:t>Belangrijk om te onthouden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9F2B339-26A8-1FAB-BBBF-3669547FF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38998BB-1CBE-4F48-8381-505C9BF00033}" type="slidenum">
              <a:rPr lang="en-US"/>
              <a:pPr>
                <a:spcAft>
                  <a:spcPts val="600"/>
                </a:spcAft>
              </a:pPr>
              <a:t>12</a:t>
            </a:fld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3008421-FA77-31D5-FD06-744EFE063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t">
              <a:buNone/>
            </a:pPr>
            <a:endParaRPr lang="nl-NL" dirty="0"/>
          </a:p>
          <a:p>
            <a:pPr marL="0" indent="0" fontAlgn="t">
              <a:buNone/>
            </a:pPr>
            <a:r>
              <a:rPr lang="nl-NL" sz="2400" dirty="0"/>
              <a:t>🦠</a:t>
            </a:r>
            <a:r>
              <a:rPr lang="nl-NL" dirty="0"/>
              <a:t> </a:t>
            </a:r>
            <a:r>
              <a:rPr lang="nl-NL" sz="2400" dirty="0"/>
              <a:t>elke infectie volgt een </a:t>
            </a:r>
            <a:r>
              <a:rPr lang="nl-NL" sz="2400" b="1" dirty="0"/>
              <a:t>besmettingscyclus</a:t>
            </a:r>
            <a:r>
              <a:rPr lang="nl-NL" sz="2400" dirty="0"/>
              <a:t> </a:t>
            </a:r>
          </a:p>
          <a:p>
            <a:pPr marL="0" indent="0" fontAlgn="t">
              <a:buNone/>
            </a:pPr>
            <a:r>
              <a:rPr lang="nl-NL" sz="2400" dirty="0"/>
              <a:t>✂️ door één schakel te stoppen, voorkom je infectie </a:t>
            </a:r>
          </a:p>
          <a:p>
            <a:pPr marL="0" indent="0" fontAlgn="t">
              <a:buNone/>
            </a:pPr>
            <a:r>
              <a:rPr lang="nl-NL" sz="2400" dirty="0"/>
              <a:t>🧴 handhygiëne is de </a:t>
            </a:r>
            <a:r>
              <a:rPr lang="nl-NL" sz="2400" b="1" dirty="0"/>
              <a:t>belangrijkste maatregel</a:t>
            </a:r>
            <a:r>
              <a:rPr lang="nl-NL" sz="2400" dirty="0"/>
              <a:t> </a:t>
            </a:r>
          </a:p>
          <a:p>
            <a:pPr marL="0" indent="0" fontAlgn="t">
              <a:buNone/>
            </a:pPr>
            <a:r>
              <a:rPr lang="nl-NL" sz="2400" dirty="0"/>
              <a:t>👩‍⚕️ jij speelt een sleutelrol in infectiepreventie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79363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2EEDEB-0B6B-6B77-2BD0-5BA5E229E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DAE5F33-F517-96B1-8663-923B57CB1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1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🚽 Je helpt meerdere zorgvragers achter elkaar bij toiletzorg. Waar moet je aan denken?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</a:t>
            </a:r>
            <a:r>
              <a:rPr lang="nl-NL" sz="2400" b="1" dirty="0"/>
              <a:t> </a:t>
            </a:r>
            <a:r>
              <a:rPr lang="nl-NL" sz="2400" dirty="0"/>
              <a:t>Handen reinigen tussen elke zorgvrager om verspreiding via handen te voorkomen</a:t>
            </a:r>
          </a:p>
          <a:p>
            <a:endParaRPr lang="nl-NL" sz="2400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42CA5B0-EC7A-6A05-3059-887DC0884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943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8E33FB-C17C-8C8F-B078-25CD7732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F2580A-6E1E-0A09-7302-7CF604368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E64EF2A-1BDF-0832-4F0D-A26A592EB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2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🤧 Een zorgvrager hoest veel en heeft koorts. </a:t>
            </a:r>
            <a:br>
              <a:rPr lang="nl-NL" sz="2400" dirty="0"/>
            </a:br>
            <a:r>
              <a:rPr lang="nl-NL" sz="2400" dirty="0"/>
              <a:t>      Welke infectiepreventiemaatregelen neem je?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Pas hoestetiquette, afstand en zo nodig PBM toe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B582902-A845-0BC5-73F3-E1C3EF0E5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14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50841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8D5304-7DDB-2C63-6219-74AB3360F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ABF0BB-345B-3F2E-EC32-55D85640B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🌟 Situaties uit de praktijk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653A726-2CA0-B965-C668-B716548AC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fontAlgn="t">
              <a:buNone/>
            </a:pPr>
            <a:r>
              <a:rPr lang="nl-NL" sz="2400" b="1" dirty="0"/>
              <a:t>Situatie 3</a:t>
            </a:r>
          </a:p>
          <a:p>
            <a:pPr marL="0" indent="0">
              <a:buNone/>
            </a:pPr>
            <a:endParaRPr lang="nl-NL" sz="2400" b="1" dirty="0"/>
          </a:p>
          <a:p>
            <a:pPr marL="0" indent="0">
              <a:buNone/>
            </a:pPr>
            <a:r>
              <a:rPr lang="nl-NL" sz="2400" dirty="0"/>
              <a:t>💦 Je ziet wondvocht op beddengoed. Waar moet je aan denken?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👉 Gebruik handschoenen, ververs linnen en reinig je handen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C5401B5-BAB7-10A0-D916-E09BE2EE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998BB-1CBE-4F48-8381-505C9BF00033}" type="slidenum">
              <a:rPr lang="nl-NL" smtClean="0"/>
              <a:pPr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629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540</Words>
  <Application>Microsoft Office PowerPoint</Application>
  <PresentationFormat>Breedbeeld</PresentationFormat>
  <Paragraphs>149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Arial</vt:lpstr>
      <vt:lpstr>Calibri</vt:lpstr>
      <vt:lpstr>Roboto</vt:lpstr>
      <vt:lpstr>Kantoorthema</vt:lpstr>
      <vt:lpstr>Besmettingscyclus</vt:lpstr>
      <vt:lpstr>Wat is de besmettingscyclus?</vt:lpstr>
      <vt:lpstr>Waarom is kennis over de besmettingscyclus belangrijk?</vt:lpstr>
      <vt:lpstr>Besmettingscyclus</vt:lpstr>
      <vt:lpstr>1. Micro-organismen (ziekteverwekker)</vt:lpstr>
      <vt:lpstr>2. Reservoir (bron) </vt:lpstr>
      <vt:lpstr>3. Uitgangspoort</vt:lpstr>
      <vt:lpstr>4.Verspreidingsroute</vt:lpstr>
      <vt:lpstr>5. Ingangspoort</vt:lpstr>
      <vt:lpstr>  6. Gevoelige gastheer (vatbaar persoon)</vt:lpstr>
      <vt:lpstr>Samenvatting:  zo doorbreek je de besmettingscyclus</vt:lpstr>
      <vt:lpstr>Belangrijk om te onthouden</vt:lpstr>
      <vt:lpstr>🌟 Situaties uit de praktijk</vt:lpstr>
      <vt:lpstr>🌟 Situaties uit de praktijk</vt:lpstr>
      <vt:lpstr>🌟 Situaties uit de praktijk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Bossink, A. (Annemarie)</dc:creator>
  <cp:lastModifiedBy>Bossink, A. (Annemarie)</cp:lastModifiedBy>
  <cp:revision>2</cp:revision>
  <dcterms:created xsi:type="dcterms:W3CDTF">2024-04-11T08:01:36Z</dcterms:created>
  <dcterms:modified xsi:type="dcterms:W3CDTF">2026-08-20T10:40:08Z</dcterms:modified>
</cp:coreProperties>
</file>