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20"/>
  </p:notesMasterIdLst>
  <p:sldIdLst>
    <p:sldId id="256" r:id="rId2"/>
    <p:sldId id="331" r:id="rId3"/>
    <p:sldId id="257" r:id="rId4"/>
    <p:sldId id="266" r:id="rId5"/>
    <p:sldId id="267" r:id="rId6"/>
    <p:sldId id="268" r:id="rId7"/>
    <p:sldId id="273" r:id="rId8"/>
    <p:sldId id="272" r:id="rId9"/>
    <p:sldId id="271" r:id="rId10"/>
    <p:sldId id="270" r:id="rId11"/>
    <p:sldId id="332" r:id="rId12"/>
    <p:sldId id="287" r:id="rId13"/>
    <p:sldId id="269" r:id="rId14"/>
    <p:sldId id="274" r:id="rId15"/>
    <p:sldId id="276" r:id="rId16"/>
    <p:sldId id="277" r:id="rId17"/>
    <p:sldId id="275" r:id="rId18"/>
    <p:sldId id="286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054D96-BA17-46D4-A36E-43345C33F1D6}" v="1" dt="2026-08-20T10:40:02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redo custSel modSld">
      <pc:chgData name="Bossink, A. (Annemarie)" userId="2c853493-b21d-42bb-829b-19a3bc3b45c3" providerId="ADAL" clId="{03F4363A-F554-4198-BE3A-CF00DE7B878C}" dt="2026-08-20T10:40:16.419" v="295" actId="255"/>
      <pc:docMkLst>
        <pc:docMk/>
      </pc:docMkLst>
      <pc:sldChg chg="modSp mod">
        <pc:chgData name="Bossink, A. (Annemarie)" userId="2c853493-b21d-42bb-829b-19a3bc3b45c3" providerId="ADAL" clId="{03F4363A-F554-4198-BE3A-CF00DE7B878C}" dt="2026-08-20T10:33:25.919" v="187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10:33:25.919" v="187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3:44.787" v="188" actId="255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20T10:33:44.787" v="188" actId="255"/>
          <ac:spMkLst>
            <pc:docMk/>
            <pc:sldMk cId="3333956772" sldId="257"/>
            <ac:spMk id="6" creationId="{97D5CB0A-D60D-DF99-5D59-A5FB0D1BC87B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0:34:15.988" v="203" actId="6549"/>
        <pc:sldMkLst>
          <pc:docMk/>
          <pc:sldMk cId="2976124362" sldId="266"/>
        </pc:sldMkLst>
        <pc:spChg chg="mod">
          <ac:chgData name="Bossink, A. (Annemarie)" userId="2c853493-b21d-42bb-829b-19a3bc3b45c3" providerId="ADAL" clId="{03F4363A-F554-4198-BE3A-CF00DE7B878C}" dt="2026-08-17T13:44:15.104" v="34" actId="1076"/>
          <ac:spMkLst>
            <pc:docMk/>
            <pc:sldMk cId="2976124362" sldId="266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20T10:34:15.988" v="203" actId="6549"/>
          <ac:spMkLst>
            <pc:docMk/>
            <pc:sldMk cId="2976124362" sldId="266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4:37.759" v="211" actId="20577"/>
        <pc:sldMkLst>
          <pc:docMk/>
          <pc:sldMk cId="4141917775" sldId="267"/>
        </pc:sldMkLst>
        <pc:spChg chg="mod">
          <ac:chgData name="Bossink, A. (Annemarie)" userId="2c853493-b21d-42bb-829b-19a3bc3b45c3" providerId="ADAL" clId="{03F4363A-F554-4198-BE3A-CF00DE7B878C}" dt="2026-08-20T10:34:24.627" v="204" actId="255"/>
          <ac:spMkLst>
            <pc:docMk/>
            <pc:sldMk cId="4141917775" sldId="267"/>
            <ac:spMk id="2" creationId="{70F1AB0E-A623-27A5-A3BA-817BA97ED177}"/>
          </ac:spMkLst>
        </pc:spChg>
        <pc:spChg chg="mod">
          <ac:chgData name="Bossink, A. (Annemarie)" userId="2c853493-b21d-42bb-829b-19a3bc3b45c3" providerId="ADAL" clId="{03F4363A-F554-4198-BE3A-CF00DE7B878C}" dt="2026-08-20T10:34:37.759" v="211" actId="20577"/>
          <ac:spMkLst>
            <pc:docMk/>
            <pc:sldMk cId="4141917775" sldId="267"/>
            <ac:spMk id="3" creationId="{B054901C-92B0-AABE-9291-A16CA784F88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4:47.199" v="212" actId="255"/>
        <pc:sldMkLst>
          <pc:docMk/>
          <pc:sldMk cId="1234571252" sldId="268"/>
        </pc:sldMkLst>
        <pc:spChg chg="mod">
          <ac:chgData name="Bossink, A. (Annemarie)" userId="2c853493-b21d-42bb-829b-19a3bc3b45c3" providerId="ADAL" clId="{03F4363A-F554-4198-BE3A-CF00DE7B878C}" dt="2026-08-20T10:34:47.199" v="212" actId="255"/>
          <ac:spMkLst>
            <pc:docMk/>
            <pc:sldMk cId="1234571252" sldId="268"/>
            <ac:spMk id="2" creationId="{FDB64EFB-52A5-B8C2-0C11-5F69BB4A8382}"/>
          </ac:spMkLst>
        </pc:spChg>
        <pc:spChg chg="mod">
          <ac:chgData name="Bossink, A. (Annemarie)" userId="2c853493-b21d-42bb-829b-19a3bc3b45c3" providerId="ADAL" clId="{03F4363A-F554-4198-BE3A-CF00DE7B878C}" dt="2026-08-17T13:46:11.353" v="105" actId="20577"/>
          <ac:spMkLst>
            <pc:docMk/>
            <pc:sldMk cId="1234571252" sldId="268"/>
            <ac:spMk id="3" creationId="{BD6E1A95-5916-9C3A-2C99-C624B61975A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8:38.735" v="259" actId="255"/>
        <pc:sldMkLst>
          <pc:docMk/>
          <pc:sldMk cId="2863001697" sldId="269"/>
        </pc:sldMkLst>
        <pc:spChg chg="mod">
          <ac:chgData name="Bossink, A. (Annemarie)" userId="2c853493-b21d-42bb-829b-19a3bc3b45c3" providerId="ADAL" clId="{03F4363A-F554-4198-BE3A-CF00DE7B878C}" dt="2026-08-20T10:38:38.735" v="259" actId="255"/>
          <ac:spMkLst>
            <pc:docMk/>
            <pc:sldMk cId="2863001697" sldId="269"/>
            <ac:spMk id="2" creationId="{7E6FE2B0-4FBD-E4A7-8FFD-04AF45AE2757}"/>
          </ac:spMkLst>
        </pc:spChg>
        <pc:spChg chg="mod">
          <ac:chgData name="Bossink, A. (Annemarie)" userId="2c853493-b21d-42bb-829b-19a3bc3b45c3" providerId="ADAL" clId="{03F4363A-F554-4198-BE3A-CF00DE7B878C}" dt="2026-08-17T13:49:19.772" v="148" actId="20577"/>
          <ac:spMkLst>
            <pc:docMk/>
            <pc:sldMk cId="2863001697" sldId="269"/>
            <ac:spMk id="3" creationId="{C96F8A83-6747-D85A-8842-0896852BECC3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7:51.488" v="256" actId="20577"/>
        <pc:sldMkLst>
          <pc:docMk/>
          <pc:sldMk cId="2535262877" sldId="270"/>
        </pc:sldMkLst>
        <pc:spChg chg="mod">
          <ac:chgData name="Bossink, A. (Annemarie)" userId="2c853493-b21d-42bb-829b-19a3bc3b45c3" providerId="ADAL" clId="{03F4363A-F554-4198-BE3A-CF00DE7B878C}" dt="2026-08-20T10:35:47.075" v="224" actId="255"/>
          <ac:spMkLst>
            <pc:docMk/>
            <pc:sldMk cId="2535262877" sldId="270"/>
            <ac:spMk id="2" creationId="{422896B6-C495-4807-5E5A-D8827A914F14}"/>
          </ac:spMkLst>
        </pc:spChg>
        <pc:spChg chg="mod">
          <ac:chgData name="Bossink, A. (Annemarie)" userId="2c853493-b21d-42bb-829b-19a3bc3b45c3" providerId="ADAL" clId="{03F4363A-F554-4198-BE3A-CF00DE7B878C}" dt="2026-08-20T10:37:51.488" v="256" actId="20577"/>
          <ac:spMkLst>
            <pc:docMk/>
            <pc:sldMk cId="2535262877" sldId="270"/>
            <ac:spMk id="3" creationId="{2D08ADE2-9725-40FB-3AB6-387F9B3F489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5:37.758" v="223" actId="255"/>
        <pc:sldMkLst>
          <pc:docMk/>
          <pc:sldMk cId="2016934000" sldId="271"/>
        </pc:sldMkLst>
        <pc:spChg chg="mod">
          <ac:chgData name="Bossink, A. (Annemarie)" userId="2c853493-b21d-42bb-829b-19a3bc3b45c3" providerId="ADAL" clId="{03F4363A-F554-4198-BE3A-CF00DE7B878C}" dt="2026-08-20T10:35:37.758" v="223" actId="255"/>
          <ac:spMkLst>
            <pc:docMk/>
            <pc:sldMk cId="2016934000" sldId="271"/>
            <ac:spMk id="2" creationId="{34EA7D67-4366-E902-06CC-8001F789E9CF}"/>
          </ac:spMkLst>
        </pc:spChg>
        <pc:spChg chg="mod">
          <ac:chgData name="Bossink, A. (Annemarie)" userId="2c853493-b21d-42bb-829b-19a3bc3b45c3" providerId="ADAL" clId="{03F4363A-F554-4198-BE3A-CF00DE7B878C}" dt="2026-08-17T13:47:15.453" v="124" actId="20577"/>
          <ac:spMkLst>
            <pc:docMk/>
            <pc:sldMk cId="2016934000" sldId="271"/>
            <ac:spMk id="3" creationId="{2C1A5FFD-0330-34DB-9A33-0F26A5246CB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5:24.892" v="222" actId="20577"/>
        <pc:sldMkLst>
          <pc:docMk/>
          <pc:sldMk cId="1897739834" sldId="272"/>
        </pc:sldMkLst>
        <pc:spChg chg="mod">
          <ac:chgData name="Bossink, A. (Annemarie)" userId="2c853493-b21d-42bb-829b-19a3bc3b45c3" providerId="ADAL" clId="{03F4363A-F554-4198-BE3A-CF00DE7B878C}" dt="2026-08-20T10:35:20.491" v="220" actId="255"/>
          <ac:spMkLst>
            <pc:docMk/>
            <pc:sldMk cId="1897739834" sldId="272"/>
            <ac:spMk id="2" creationId="{AC9B9EE2-06EF-F826-770F-7B379C8615BB}"/>
          </ac:spMkLst>
        </pc:spChg>
        <pc:spChg chg="mod">
          <ac:chgData name="Bossink, A. (Annemarie)" userId="2c853493-b21d-42bb-829b-19a3bc3b45c3" providerId="ADAL" clId="{03F4363A-F554-4198-BE3A-CF00DE7B878C}" dt="2026-08-20T10:35:24.892" v="222" actId="20577"/>
          <ac:spMkLst>
            <pc:docMk/>
            <pc:sldMk cId="1897739834" sldId="272"/>
            <ac:spMk id="3" creationId="{B9BD379B-4C30-6EBF-74FD-6AE55955481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5:08.519" v="217" actId="20577"/>
        <pc:sldMkLst>
          <pc:docMk/>
          <pc:sldMk cId="2133347903" sldId="273"/>
        </pc:sldMkLst>
        <pc:spChg chg="mod">
          <ac:chgData name="Bossink, A. (Annemarie)" userId="2c853493-b21d-42bb-829b-19a3bc3b45c3" providerId="ADAL" clId="{03F4363A-F554-4198-BE3A-CF00DE7B878C}" dt="2026-08-20T10:34:57.095" v="213" actId="255"/>
          <ac:spMkLst>
            <pc:docMk/>
            <pc:sldMk cId="2133347903" sldId="273"/>
            <ac:spMk id="2" creationId="{4E50E6BF-7181-8847-58D0-798D54024BE0}"/>
          </ac:spMkLst>
        </pc:spChg>
        <pc:spChg chg="mod">
          <ac:chgData name="Bossink, A. (Annemarie)" userId="2c853493-b21d-42bb-829b-19a3bc3b45c3" providerId="ADAL" clId="{03F4363A-F554-4198-BE3A-CF00DE7B878C}" dt="2026-08-20T10:35:08.519" v="217" actId="20577"/>
          <ac:spMkLst>
            <pc:docMk/>
            <pc:sldMk cId="2133347903" sldId="273"/>
            <ac:spMk id="3" creationId="{51D85BAD-0BFF-2906-5538-5043C633614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8:58.503" v="268" actId="20577"/>
        <pc:sldMkLst>
          <pc:docMk/>
          <pc:sldMk cId="1345528046" sldId="274"/>
        </pc:sldMkLst>
        <pc:spChg chg="mod">
          <ac:chgData name="Bossink, A. (Annemarie)" userId="2c853493-b21d-42bb-829b-19a3bc3b45c3" providerId="ADAL" clId="{03F4363A-F554-4198-BE3A-CF00DE7B878C}" dt="2026-08-20T10:38:49.014" v="260" actId="255"/>
          <ac:spMkLst>
            <pc:docMk/>
            <pc:sldMk cId="1345528046" sldId="274"/>
            <ac:spMk id="2" creationId="{55037760-8164-169F-9B9E-E4F6F4C4DC06}"/>
          </ac:spMkLst>
        </pc:spChg>
        <pc:spChg chg="mod">
          <ac:chgData name="Bossink, A. (Annemarie)" userId="2c853493-b21d-42bb-829b-19a3bc3b45c3" providerId="ADAL" clId="{03F4363A-F554-4198-BE3A-CF00DE7B878C}" dt="2026-08-20T10:38:58.503" v="268" actId="20577"/>
          <ac:spMkLst>
            <pc:docMk/>
            <pc:sldMk cId="1345528046" sldId="274"/>
            <ac:spMk id="3" creationId="{2AE5FC08-CE31-03EB-5A82-B23E073F83B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0:16.419" v="295" actId="255"/>
        <pc:sldMkLst>
          <pc:docMk/>
          <pc:sldMk cId="2681544329" sldId="275"/>
        </pc:sldMkLst>
        <pc:spChg chg="mod">
          <ac:chgData name="Bossink, A. (Annemarie)" userId="2c853493-b21d-42bb-829b-19a3bc3b45c3" providerId="ADAL" clId="{03F4363A-F554-4198-BE3A-CF00DE7B878C}" dt="2026-08-20T10:40:08.498" v="294" actId="255"/>
          <ac:spMkLst>
            <pc:docMk/>
            <pc:sldMk cId="2681544329" sldId="275"/>
            <ac:spMk id="2" creationId="{4D1BFB61-7526-8E05-6AB8-999340BF7600}"/>
          </ac:spMkLst>
        </pc:spChg>
        <pc:spChg chg="mod">
          <ac:chgData name="Bossink, A. (Annemarie)" userId="2c853493-b21d-42bb-829b-19a3bc3b45c3" providerId="ADAL" clId="{03F4363A-F554-4198-BE3A-CF00DE7B878C}" dt="2026-08-20T10:40:16.419" v="295" actId="255"/>
          <ac:spMkLst>
            <pc:docMk/>
            <pc:sldMk cId="2681544329" sldId="275"/>
            <ac:spMk id="3" creationId="{A29D322C-D6E3-6B44-EEC5-481C9297460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9:12.887" v="280" actId="20577"/>
        <pc:sldMkLst>
          <pc:docMk/>
          <pc:sldMk cId="2228410644" sldId="276"/>
        </pc:sldMkLst>
        <pc:spChg chg="mod">
          <ac:chgData name="Bossink, A. (Annemarie)" userId="2c853493-b21d-42bb-829b-19a3bc3b45c3" providerId="ADAL" clId="{03F4363A-F554-4198-BE3A-CF00DE7B878C}" dt="2026-08-20T10:39:04.358" v="269" actId="255"/>
          <ac:spMkLst>
            <pc:docMk/>
            <pc:sldMk cId="2228410644" sldId="276"/>
            <ac:spMk id="2" creationId="{CA173183-7DD6-7118-648C-9C6E7C21850B}"/>
          </ac:spMkLst>
        </pc:spChg>
        <pc:spChg chg="mod">
          <ac:chgData name="Bossink, A. (Annemarie)" userId="2c853493-b21d-42bb-829b-19a3bc3b45c3" providerId="ADAL" clId="{03F4363A-F554-4198-BE3A-CF00DE7B878C}" dt="2026-08-20T10:39:12.887" v="280" actId="20577"/>
          <ac:spMkLst>
            <pc:docMk/>
            <pc:sldMk cId="2228410644" sldId="276"/>
            <ac:spMk id="3" creationId="{D8287BEB-F164-A1FB-C132-197F479924C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9:35.119" v="290" actId="20577"/>
        <pc:sldMkLst>
          <pc:docMk/>
          <pc:sldMk cId="1375721042" sldId="277"/>
        </pc:sldMkLst>
        <pc:spChg chg="mod">
          <ac:chgData name="Bossink, A. (Annemarie)" userId="2c853493-b21d-42bb-829b-19a3bc3b45c3" providerId="ADAL" clId="{03F4363A-F554-4198-BE3A-CF00DE7B878C}" dt="2026-08-20T10:39:21.073" v="281" actId="255"/>
          <ac:spMkLst>
            <pc:docMk/>
            <pc:sldMk cId="1375721042" sldId="277"/>
            <ac:spMk id="2" creationId="{093F668B-BA43-7E2D-C0E6-CCB0A46EC72F}"/>
          </ac:spMkLst>
        </pc:spChg>
        <pc:spChg chg="mod">
          <ac:chgData name="Bossink, A. (Annemarie)" userId="2c853493-b21d-42bb-829b-19a3bc3b45c3" providerId="ADAL" clId="{03F4363A-F554-4198-BE3A-CF00DE7B878C}" dt="2026-08-20T10:39:35.119" v="290" actId="20577"/>
          <ac:spMkLst>
            <pc:docMk/>
            <pc:sldMk cId="1375721042" sldId="277"/>
            <ac:spMk id="3" creationId="{0ECA5466-BF3F-2423-A2DA-50B69130193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51:25.335" v="186" actId="20577"/>
        <pc:sldMkLst>
          <pc:docMk/>
          <pc:sldMk cId="1735567651" sldId="286"/>
        </pc:sldMkLst>
        <pc:spChg chg="mod">
          <ac:chgData name="Bossink, A. (Annemarie)" userId="2c853493-b21d-42bb-829b-19a3bc3b45c3" providerId="ADAL" clId="{03F4363A-F554-4198-BE3A-CF00DE7B878C}" dt="2026-08-17T13:51:02.623" v="182" actId="20577"/>
          <ac:spMkLst>
            <pc:docMk/>
            <pc:sldMk cId="1735567651" sldId="286"/>
            <ac:spMk id="2" creationId="{B041A440-7FB6-58F0-8E11-ABDA9C9E7E88}"/>
          </ac:spMkLst>
        </pc:spChg>
        <pc:spChg chg="mod">
          <ac:chgData name="Bossink, A. (Annemarie)" userId="2c853493-b21d-42bb-829b-19a3bc3b45c3" providerId="ADAL" clId="{03F4363A-F554-4198-BE3A-CF00DE7B878C}" dt="2026-08-17T13:51:25.335" v="186" actId="20577"/>
          <ac:spMkLst>
            <pc:docMk/>
            <pc:sldMk cId="1735567651" sldId="286"/>
            <ac:spMk id="3" creationId="{9DE88402-1C16-0283-81E9-C15B9D71628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48:59.054" v="141" actId="1076"/>
        <pc:sldMkLst>
          <pc:docMk/>
          <pc:sldMk cId="3049109685" sldId="287"/>
        </pc:sldMkLst>
        <pc:picChg chg="mod">
          <ac:chgData name="Bossink, A. (Annemarie)" userId="2c853493-b21d-42bb-829b-19a3bc3b45c3" providerId="ADAL" clId="{03F4363A-F554-4198-BE3A-CF00DE7B878C}" dt="2026-08-17T13:48:59.054" v="141" actId="1076"/>
          <ac:picMkLst>
            <pc:docMk/>
            <pc:sldMk cId="3049109685" sldId="287"/>
            <ac:picMk id="3" creationId="{F6806E3B-FEDA-FA21-3022-1166B1B57EE6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43:31.408" v="10" actId="478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3:43:28.974" v="9" actId="20577"/>
          <ac:spMkLst>
            <pc:docMk/>
            <pc:sldMk cId="3569671885" sldId="331"/>
            <ac:spMk id="3" creationId="{8507744C-A1E0-CF7D-200B-5182C8A0CD3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8:30.367" v="258" actId="20577"/>
        <pc:sldMkLst>
          <pc:docMk/>
          <pc:sldMk cId="2801918866" sldId="332"/>
        </pc:sldMkLst>
        <pc:spChg chg="mod">
          <ac:chgData name="Bossink, A. (Annemarie)" userId="2c853493-b21d-42bb-829b-19a3bc3b45c3" providerId="ADAL" clId="{03F4363A-F554-4198-BE3A-CF00DE7B878C}" dt="2026-08-20T10:38:19.839" v="257" actId="255"/>
          <ac:spMkLst>
            <pc:docMk/>
            <pc:sldMk cId="2801918866" sldId="332"/>
            <ac:spMk id="2" creationId="{114A885C-2945-1AF2-E3E2-B14A9C846C38}"/>
          </ac:spMkLst>
        </pc:spChg>
        <pc:spChg chg="mod">
          <ac:chgData name="Bossink, A. (Annemarie)" userId="2c853493-b21d-42bb-829b-19a3bc3b45c3" providerId="ADAL" clId="{03F4363A-F554-4198-BE3A-CF00DE7B878C}" dt="2026-08-20T10:38:30.367" v="258" actId="20577"/>
          <ac:spMkLst>
            <pc:docMk/>
            <pc:sldMk cId="2801918866" sldId="332"/>
            <ac:spMk id="3" creationId="{03F0E383-9514-F657-D2D9-80AC6CC309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9461" y="1319334"/>
            <a:ext cx="10173077" cy="2387600"/>
          </a:xfrm>
        </p:spPr>
        <p:txBody>
          <a:bodyPr/>
          <a:lstStyle/>
          <a:p>
            <a:r>
              <a:rPr lang="nl-NL" dirty="0"/>
              <a:t>Infectiepreventiemaatregelen bij MRSA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5"/>
            <a:ext cx="9144000" cy="2010451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Onderdeel van de Gouden Standaard Infectiepreventie in het onderwijs:</a:t>
            </a:r>
          </a:p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2. Zorginfecties, besmettingscyclus en antimicrobiële resistentie</a:t>
            </a:r>
          </a:p>
          <a:p>
            <a:pPr lvl="0">
              <a:defRPr/>
            </a:pPr>
            <a:endParaRPr lang="nl-NL" sz="1400" dirty="0">
              <a:solidFill>
                <a:prstClr val="white"/>
              </a:solidFill>
            </a:endParaRP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Deze PPT is gebaseerd op de SRI richtlijnen:</a:t>
            </a: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Medisch-Specialistische Zorg: Infectiepreventie bij meticilline-resistente Staphylococcus aureus (MRSA) dd. 20-11-2023</a:t>
            </a: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Langdurige Zorg: MRSA in de langdurige zorg dd. 19-05-2025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Wat is MRSA?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0208" cy="4351338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nl-NL" sz="2400" b="1" dirty="0">
                <a:effectLst/>
              </a:rPr>
              <a:t>MRSA= meticilline resistente </a:t>
            </a:r>
            <a:r>
              <a:rPr lang="nl-NL" sz="2400" b="1" i="1" dirty="0">
                <a:effectLst/>
              </a:rPr>
              <a:t>Staphylococcus aureus</a:t>
            </a:r>
          </a:p>
          <a:p>
            <a:pPr marL="0" indent="0">
              <a:spcAft>
                <a:spcPts val="800"/>
              </a:spcAft>
              <a:buNone/>
            </a:pPr>
            <a:endParaRPr lang="nl-NL" sz="2400" b="1" i="1" dirty="0">
              <a:effectLst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nl-NL" sz="2400" dirty="0">
                <a:effectLst/>
              </a:rPr>
              <a:t>🧫 MRSA is een </a:t>
            </a:r>
            <a:r>
              <a:rPr lang="nl-NL" sz="2400" b="1" dirty="0">
                <a:effectLst/>
              </a:rPr>
              <a:t>bacterie</a:t>
            </a:r>
            <a:r>
              <a:rPr lang="nl-NL" sz="2400" dirty="0">
                <a:effectLst/>
              </a:rPr>
              <a:t> (</a:t>
            </a:r>
            <a:r>
              <a:rPr lang="nl-NL" sz="2400" i="1" dirty="0"/>
              <a:t>Staphylococcus aureus)</a:t>
            </a:r>
            <a:endParaRPr lang="nl-NL" sz="2400" dirty="0">
              <a:effectLst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nl-NL" sz="2400" dirty="0">
                <a:effectLst/>
              </a:rPr>
              <a:t>💊 Deze bacterie is </a:t>
            </a:r>
            <a:r>
              <a:rPr lang="nl-NL" sz="2400" b="1" dirty="0">
                <a:effectLst/>
              </a:rPr>
              <a:t>ongevoelig</a:t>
            </a:r>
            <a:r>
              <a:rPr lang="nl-NL" sz="2400" dirty="0">
                <a:effectLst/>
              </a:rPr>
              <a:t> (resistent) voor veel </a:t>
            </a:r>
            <a:r>
              <a:rPr lang="nl-NL" sz="2400" b="1" dirty="0">
                <a:effectLst/>
              </a:rPr>
              <a:t>antibiotica</a:t>
            </a:r>
            <a:r>
              <a:rPr lang="nl-NL" sz="2400" dirty="0">
                <a:effectLst/>
              </a:rPr>
              <a:t> (meticilline)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nl-NL" sz="2400" dirty="0">
                <a:effectLst/>
              </a:rPr>
              <a:t>🤧 Je kunt MRSA bij je dragen zonder ziek te zijn (je bent dan ‘MRSA-drager’)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nl-NL" sz="2400" dirty="0">
                <a:effectLst/>
              </a:rPr>
              <a:t>🤕 MRSA kan wel infecties veroorzaken, vooral bij kwetsbare mensen</a:t>
            </a:r>
          </a:p>
          <a:p>
            <a:endParaRPr lang="nl-NL" sz="24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412"/>
            <a:ext cx="10515600" cy="1325563"/>
          </a:xfrm>
        </p:spPr>
        <p:txBody>
          <a:bodyPr/>
          <a:lstStyle/>
          <a:p>
            <a:r>
              <a:rPr lang="nl-NL" dirty="0"/>
              <a:t>Waarom is kennis over MRSA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MRSA herkennen om veilig zorg te geven, zodat MRSA zich niet verspreidt naar andere zorgvragers of collega’s.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24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F1AB0E-A623-27A5-A3BA-817BA97E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Hoe wordt MRSA overgedragen?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54901C-92B0-AABE-9291-A16CA784F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✋ Vooral via handen</a:t>
            </a:r>
          </a:p>
          <a:p>
            <a:pPr marL="0" indent="0">
              <a:buNone/>
            </a:pPr>
            <a:r>
              <a:rPr lang="nl-NL" sz="2400" dirty="0"/>
              <a:t>🛏️ Via spullen in de omgeving (bed, nachtkastje, hulpmiddelen)</a:t>
            </a:r>
          </a:p>
          <a:p>
            <a:pPr marL="0" indent="0">
              <a:buNone/>
            </a:pPr>
            <a:r>
              <a:rPr lang="nl-NL" sz="2400" dirty="0"/>
              <a:t>😤 Soms via huidschilfers of hoesten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</a:t>
            </a:r>
            <a:r>
              <a:rPr lang="nl-NL" sz="2400" b="1" dirty="0"/>
              <a:t>Goede handhygiëne is het allerbelangrijkst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6DC9F9E-0653-9B42-63F2-E5EECA9B4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191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64EFB-52A5-B8C2-0C11-5F69BB4A8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dirty="0"/>
              <a:t>MRSA‑</a:t>
            </a:r>
            <a:r>
              <a:rPr lang="en-US" sz="4900" dirty="0" err="1"/>
              <a:t>drager</a:t>
            </a:r>
            <a:r>
              <a:rPr lang="en-US" sz="4900" dirty="0"/>
              <a:t> of MRSA‑</a:t>
            </a:r>
            <a:r>
              <a:rPr lang="en-US" sz="4900" dirty="0" err="1"/>
              <a:t>infectie</a:t>
            </a:r>
            <a:br>
              <a:rPr lang="en-US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6E1A95-5916-9C3A-2C99-C624B6197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🙂 Drager: je hebt MRSA, maar geen klachten</a:t>
            </a:r>
          </a:p>
          <a:p>
            <a:pPr marL="0" indent="0">
              <a:buNone/>
            </a:pPr>
            <a:r>
              <a:rPr lang="nl-NL" sz="2400" dirty="0"/>
              <a:t>🤒 Infectie: je bent ziek door MRSA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⚠️ Dragers kunnen MRSA wel doorgeven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1D5DBA-8442-C63E-AC49-856278324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3457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465FB-2ED5-0553-8D6D-D326A9BCA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0E6BF-7181-8847-58D0-798D5402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Wie heeft meer risico op MRSA?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D85BAD-0BFF-2906-5538-5043C6336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🩹 Zorgvragers met wonden of sondes</a:t>
            </a:r>
          </a:p>
          <a:p>
            <a:pPr marL="0" indent="0">
              <a:buNone/>
            </a:pPr>
            <a:r>
              <a:rPr lang="nl-NL" sz="2400" dirty="0"/>
              <a:t>🛡️ Zorgvragers met verminderde weerstand</a:t>
            </a:r>
          </a:p>
          <a:p>
            <a:pPr marL="0" indent="0">
              <a:buNone/>
            </a:pPr>
            <a:r>
              <a:rPr lang="nl-NL" sz="2400" dirty="0"/>
              <a:t>🏥 Mensen die recent in een buitenlands ziekenhuis waren</a:t>
            </a:r>
          </a:p>
          <a:p>
            <a:pPr marL="0" indent="0">
              <a:buNone/>
            </a:pPr>
            <a:r>
              <a:rPr lang="nl-NL" sz="2400" dirty="0"/>
              <a:t>🐄 Mensen die veel contact hebben met varkens, levende vleesvarkens of vleeskuikens (LA‑MRSA)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D03657-4F2B-B544-E5BF-DE6A9785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3347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E6363-3037-B602-2964-1C2596EF4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9B9EE2-06EF-F826-770F-7B379C86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4900" dirty="0"/>
              <a:t>Wat is “search &amp; destroy”?</a:t>
            </a:r>
            <a:br>
              <a:rPr lang="en-US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BD379B-4C30-6EBF-74FD-6AE559554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🔎 Search: actief zoeken naar MRSA bij risicogroepen</a:t>
            </a:r>
          </a:p>
          <a:p>
            <a:pPr marL="0" indent="0">
              <a:buNone/>
            </a:pPr>
            <a:r>
              <a:rPr lang="nl-NL" sz="2400" dirty="0"/>
              <a:t>❌ </a:t>
            </a:r>
            <a:r>
              <a:rPr lang="nl-NL" sz="2400" dirty="0" err="1"/>
              <a:t>Destroy</a:t>
            </a:r>
            <a:r>
              <a:rPr lang="nl-NL" sz="2400" dirty="0"/>
              <a:t>: behandelen van MRSA‑dragers als dat nodig is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🛑 Zo wordt verspreiding zo snel mogelijk gestopt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3E3B12-EB5D-29D4-C640-8B4B01C4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773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D948A-F919-C96B-7AF9-AD7766BBD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A7D67-4366-E902-06CC-8001F789E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Risicocategorieën (simpel uitgelegd)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1A5FFD-0330-34DB-9A33-0F26A5246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🔴 Categorie 1: MRSA‑drager → extra maatregelen nodig</a:t>
            </a:r>
          </a:p>
          <a:p>
            <a:pPr marL="0" indent="0">
              <a:buNone/>
            </a:pPr>
            <a:r>
              <a:rPr lang="nl-NL" sz="2400" dirty="0"/>
              <a:t>🟠 Categorie 2: hoog risico → vaak eerst testen</a:t>
            </a:r>
          </a:p>
          <a:p>
            <a:pPr marL="0" indent="0">
              <a:buNone/>
            </a:pPr>
            <a:r>
              <a:rPr lang="nl-NL" sz="2400" dirty="0"/>
              <a:t>🟢 Categorie 3: laag risico → meestal geen extra maatregelen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Je volgt altijd het beleid van jouw organisatie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595C293-851C-3B4B-FAF9-60DB4020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6934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18704-77EA-D703-2127-8C78AFAF9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896B6-C495-4807-5E5A-D8827A91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Isolatie en zorg in het ziekenhuis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08ADE2-9725-40FB-3AB6-387F9B3F4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1801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🚶‍♂️ Zorgvrager verblijft op een eigen kamer met eigen sanitair </a:t>
            </a:r>
          </a:p>
          <a:p>
            <a:pPr marL="0" indent="0">
              <a:buNone/>
            </a:pPr>
            <a:r>
              <a:rPr lang="nl-NL" sz="2400" dirty="0"/>
              <a:t>	🔴 Categorie 1: MRSA‑drager → strikte isolatie: kamer met drukhiërarchie</a:t>
            </a:r>
          </a:p>
          <a:p>
            <a:pPr marL="0" indent="0">
              <a:buNone/>
            </a:pPr>
            <a:r>
              <a:rPr lang="nl-NL" sz="2400" dirty="0"/>
              <a:t>	🟠 Categorie 2: hoog risico     → druppel-contact isolatie op</a:t>
            </a:r>
          </a:p>
          <a:p>
            <a:pPr marL="0" indent="0">
              <a:buNone/>
            </a:pPr>
            <a:r>
              <a:rPr lang="nl-NL" sz="2400" dirty="0"/>
              <a:t>                                                                      eenpersoonskamer met eigen sanitair</a:t>
            </a:r>
          </a:p>
          <a:p>
            <a:pPr marL="0" indent="0">
              <a:buNone/>
            </a:pPr>
            <a:r>
              <a:rPr lang="nl-NL" sz="2400" dirty="0"/>
              <a:t>	🟢 Categorie 3: laag risico      → eenpersoonskamer met eigen sanitair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🧍‍♀️ Zorg vindt plaats op de kamer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</a:t>
            </a:r>
            <a:r>
              <a:rPr lang="nl-NL" sz="2400" b="1" dirty="0"/>
              <a:t>Denk altijd aan kwaliteit van leven én veiligheid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83B98A6-9F93-87D5-B413-145862A0A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535262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5A59A-19FC-5B67-5478-A2C091121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4A885C-2945-1AF2-E3E2-B14A9C84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Isolatie en zorg in de langdurige zorg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F0E383-9514-F657-D2D9-80AC6CC30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🚶‍♂️ Zorgvrager verblijft op een eigen kamer met eigen sanitair</a:t>
            </a:r>
          </a:p>
          <a:p>
            <a:pPr marL="0" indent="0">
              <a:buNone/>
            </a:pPr>
            <a:r>
              <a:rPr lang="nl-NL" sz="2400" dirty="0"/>
              <a:t>🧍‍♀️ Zorg vindt plaats op de kamer</a:t>
            </a:r>
          </a:p>
          <a:p>
            <a:pPr marL="0" indent="0">
              <a:buNone/>
            </a:pPr>
            <a:r>
              <a:rPr lang="nl-NL" sz="2400" dirty="0"/>
              <a:t>🎨 Zorgvrager mag soms meedoen aan activiteiten (als dat veilig kan)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</a:t>
            </a:r>
            <a:r>
              <a:rPr lang="nl-NL" sz="2400" b="1" dirty="0"/>
              <a:t>Denk altijd aan kwaliteit van leven én veiligheid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B81F69-CB26-3596-8147-A0B5FD14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1918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531F28-1F60-381E-B94A-30E5A937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806E3B-FEDA-FA21-3022-1166B1B57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46" y="136525"/>
            <a:ext cx="5033908" cy="61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0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59C3A-82CA-DEBE-9AB1-90043CDA2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FE2B0-4FBD-E4A7-8FFD-04AF45AE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Persoonlijke beschermingsmiddelen (PBM)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6F8A83-6747-D85A-8842-0896852BE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Bij zorg voor een MRSA‑zorgdrager: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🧤 handschoenen</a:t>
            </a:r>
          </a:p>
          <a:p>
            <a:pPr marL="0" indent="0">
              <a:buNone/>
            </a:pPr>
            <a:r>
              <a:rPr lang="nl-NL" sz="2400" dirty="0"/>
              <a:t>🧥 schort met lange mouwen</a:t>
            </a:r>
          </a:p>
          <a:p>
            <a:pPr marL="0" indent="0">
              <a:buNone/>
            </a:pPr>
            <a:r>
              <a:rPr lang="nl-NL" sz="2400" dirty="0"/>
              <a:t>😷 mond‑neusmasker (bij risico op spatten)</a:t>
            </a:r>
          </a:p>
          <a:p>
            <a:pPr marL="0" indent="0">
              <a:buNone/>
            </a:pPr>
            <a:r>
              <a:rPr lang="nl-NL" sz="2400" dirty="0"/>
              <a:t>✋ handhygiëne vóór en na de zorg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524282-885B-315F-189B-8D945D30B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3001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37760-8164-169F-9B9E-E4F6F4C4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Reiniging en desinfectie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E5FC08-CE31-03EB-5A82-B23E073F8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🧽 Kamer en sanitair goed reinigen</a:t>
            </a:r>
          </a:p>
          <a:p>
            <a:pPr marL="0" indent="0">
              <a:buNone/>
            </a:pPr>
            <a:r>
              <a:rPr lang="nl-NL" sz="2400" dirty="0"/>
              <a:t>🧴 Desinfecteren alleen als dat nodig is</a:t>
            </a:r>
          </a:p>
          <a:p>
            <a:pPr marL="0" indent="0">
              <a:buNone/>
            </a:pPr>
            <a:r>
              <a:rPr lang="nl-NL" sz="2400" dirty="0"/>
              <a:t>🚪 Einddesinfectie bij ontslag of na behandeling</a:t>
            </a:r>
          </a:p>
          <a:p>
            <a:pPr marL="0" indent="0">
              <a:buNone/>
            </a:pPr>
            <a:r>
              <a:rPr lang="nl-NL" sz="2400" dirty="0"/>
              <a:t>🔄 Materiaal na gebruik reinigen én desinfecteren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2F51FE8-1311-1676-F7E1-1BA47218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552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73183-7DD6-7118-648C-9C6E7C2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MRSA bij zorgmedewerkers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287BEB-F164-A1FB-C132-197F47992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🧪 Medewerker kan ook MRSA‑drager zijn</a:t>
            </a:r>
          </a:p>
          <a:p>
            <a:pPr marL="0" indent="0">
              <a:buNone/>
            </a:pPr>
            <a:r>
              <a:rPr lang="nl-NL" sz="2400" dirty="0"/>
              <a:t>🛑 Soms tijdelijk niet werken met cliënten</a:t>
            </a:r>
          </a:p>
          <a:p>
            <a:pPr marL="0" indent="0">
              <a:buNone/>
            </a:pPr>
            <a:r>
              <a:rPr lang="nl-NL" sz="2400" dirty="0"/>
              <a:t>✅ Na behandeling en negatieve testen mag dit weer</a:t>
            </a:r>
          </a:p>
          <a:p>
            <a:pPr marL="0" indent="0">
              <a:buNone/>
            </a:pPr>
            <a:r>
              <a:rPr lang="nl-NL" sz="2400" dirty="0"/>
              <a:t>👩‍⚕️ Altijd in overleg met bedrijfsarts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DCAC57-3C2D-4909-52DD-1EAE1324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8410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F668B-BA43-7E2D-C0E6-CCB0A46EC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Bij een MRSA‑uitbraak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CA5466-BF3F-2423-A2DA-50B691301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⚠️ Meerdere zorgvragers met dezelfde MRSA</a:t>
            </a:r>
          </a:p>
          <a:p>
            <a:pPr marL="0" indent="0">
              <a:buNone/>
            </a:pPr>
            <a:r>
              <a:rPr lang="nl-NL" sz="2400" dirty="0"/>
              <a:t>📢 Meld dit direct binnen de organisatie</a:t>
            </a:r>
          </a:p>
          <a:p>
            <a:pPr marL="0" indent="0">
              <a:buNone/>
            </a:pPr>
            <a:r>
              <a:rPr lang="nl-NL" sz="2400" dirty="0"/>
              <a:t>🧪 Bron‑ en contactonderzoek starten</a:t>
            </a:r>
          </a:p>
          <a:p>
            <a:pPr marL="0" indent="0">
              <a:buNone/>
            </a:pPr>
            <a:r>
              <a:rPr lang="nl-NL" sz="2400" dirty="0"/>
              <a:t>👥 Samenwerken met deskundige infectiepreventie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94FB94E-546B-97D1-9418-3DDA6D46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7572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BFB61-7526-8E05-6AB8-999340BF7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Belangrijk om te onthouden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9D322C-D6E3-6B44-EEC5-481C92974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pPr marL="0" indent="0">
              <a:buNone/>
            </a:pPr>
            <a:r>
              <a:rPr lang="nl-NL" sz="2400" dirty="0"/>
              <a:t>✅ Handhygiëne is het belangrijkst </a:t>
            </a:r>
          </a:p>
          <a:p>
            <a:pPr marL="0" indent="0">
              <a:buNone/>
            </a:pPr>
            <a:r>
              <a:rPr lang="nl-NL" sz="2400" dirty="0"/>
              <a:t>✅ Volg altijd het MRSA‑beleid van jouw werkplek </a:t>
            </a:r>
          </a:p>
          <a:p>
            <a:pPr marL="0" indent="0">
              <a:buNone/>
            </a:pPr>
            <a:r>
              <a:rPr lang="nl-NL" sz="2400" dirty="0"/>
              <a:t>✅ Bescherm jezelf én de zorgvrager </a:t>
            </a:r>
          </a:p>
          <a:p>
            <a:pPr marL="0" indent="0">
              <a:buNone/>
            </a:pPr>
            <a:r>
              <a:rPr lang="nl-NL" sz="2400" dirty="0"/>
              <a:t>✅ Vraag hulp bij twijfel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2AD5D0-CDCF-5CDF-93AE-34CC1B3B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1544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1A440-7FB6-58F0-8E11-ABDA9C9E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 naar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88402-1C16-0283-81E9-C15B9D716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🤔 Je komt bij een zorgvrager en ontdekt dat deze MRSA‑drager is. Wat is het eerste wat jij doet om jezelf en anderen te beschermen?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😷 Wanneer gebruik je extra beschermingsmiddelen (zoals schort of mond‑neusmasker) bij een MRSA‑ zorgvrager? Noem een voorbeeld uit de praktijk.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/>
              <a:t>🧼 </a:t>
            </a:r>
            <a:r>
              <a:rPr lang="nl-NL" sz="2400" dirty="0"/>
              <a:t>Waarom is handhygiëne zo belangrijk bij MRSA, ook als je handschoenen draagt?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B43ECE-ED09-915D-21D3-0B49E7E3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556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791</Words>
  <Application>Microsoft Office PowerPoint</Application>
  <PresentationFormat>Breedbeeld</PresentationFormat>
  <Paragraphs>131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2" baseType="lpstr">
      <vt:lpstr>Arial</vt:lpstr>
      <vt:lpstr>Calibri</vt:lpstr>
      <vt:lpstr>Roboto</vt:lpstr>
      <vt:lpstr>Kantoorthema</vt:lpstr>
      <vt:lpstr>Infectiepreventiemaatregelen bij MRSA</vt:lpstr>
      <vt:lpstr>Leeswijzer</vt:lpstr>
      <vt:lpstr> Wat is MRSA? </vt:lpstr>
      <vt:lpstr>Waarom is kennis over MRSA belangrijk?</vt:lpstr>
      <vt:lpstr> Hoe wordt MRSA overgedragen? </vt:lpstr>
      <vt:lpstr> MRSA‑drager of MRSA‑infectie </vt:lpstr>
      <vt:lpstr> Wie heeft meer risico op MRSA? </vt:lpstr>
      <vt:lpstr> Wat is “search &amp; destroy”? </vt:lpstr>
      <vt:lpstr> Risicocategorieën (simpel uitgelegd) </vt:lpstr>
      <vt:lpstr> Isolatie en zorg in het ziekenhuis </vt:lpstr>
      <vt:lpstr> Isolatie en zorg in de langdurige zorg </vt:lpstr>
      <vt:lpstr>PowerPoint-presentatie</vt:lpstr>
      <vt:lpstr> Persoonlijke beschermingsmiddelen (PBM) </vt:lpstr>
      <vt:lpstr> Reiniging en desinfectie </vt:lpstr>
      <vt:lpstr> MRSA bij zorgmedewerkers </vt:lpstr>
      <vt:lpstr> Bij een MRSA‑uitbraak </vt:lpstr>
      <vt:lpstr> Belangrijk om te onthouden </vt:lpstr>
      <vt:lpstr>Terug naar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2026-08-20T10:40:22Z</dcterms:modified>
</cp:coreProperties>
</file>