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44" r:id="rId1"/>
  </p:sldMasterIdLst>
  <p:notesMasterIdLst>
    <p:notesMasterId r:id="rId17"/>
  </p:notesMasterIdLst>
  <p:sldIdLst>
    <p:sldId id="256" r:id="rId2"/>
    <p:sldId id="258" r:id="rId3"/>
    <p:sldId id="257" r:id="rId4"/>
    <p:sldId id="268" r:id="rId5"/>
    <p:sldId id="275" r:id="rId6"/>
    <p:sldId id="269" r:id="rId7"/>
    <p:sldId id="276" r:id="rId8"/>
    <p:sldId id="270" r:id="rId9"/>
    <p:sldId id="277" r:id="rId10"/>
    <p:sldId id="266" r:id="rId11"/>
    <p:sldId id="278" r:id="rId12"/>
    <p:sldId id="262" r:id="rId13"/>
    <p:sldId id="261" r:id="rId14"/>
    <p:sldId id="279" r:id="rId15"/>
    <p:sldId id="280" r:id="rId16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687"/>
    <a:srgbClr val="38A962"/>
    <a:srgbClr val="88BA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4872802-9BA7-4E83-9A8B-ECBC1F8E71BD}" v="4" dt="2026-08-20T10:45:52.30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ossink, A. (Annemarie)" userId="2c853493-b21d-42bb-829b-19a3bc3b45c3" providerId="ADAL" clId="{03F4363A-F554-4198-BE3A-CF00DE7B878C}"/>
    <pc:docChg chg="undo redo custSel modSld">
      <pc:chgData name="Bossink, A. (Annemarie)" userId="2c853493-b21d-42bb-829b-19a3bc3b45c3" providerId="ADAL" clId="{03F4363A-F554-4198-BE3A-CF00DE7B878C}" dt="2026-08-20T10:45:52.309" v="177"/>
      <pc:docMkLst>
        <pc:docMk/>
      </pc:docMkLst>
      <pc:sldChg chg="modSp mod">
        <pc:chgData name="Bossink, A. (Annemarie)" userId="2c853493-b21d-42bb-829b-19a3bc3b45c3" providerId="ADAL" clId="{03F4363A-F554-4198-BE3A-CF00DE7B878C}" dt="2026-08-17T13:52:30.433" v="0" actId="255"/>
        <pc:sldMkLst>
          <pc:docMk/>
          <pc:sldMk cId="2300078303" sldId="256"/>
        </pc:sldMkLst>
        <pc:spChg chg="mod">
          <ac:chgData name="Bossink, A. (Annemarie)" userId="2c853493-b21d-42bb-829b-19a3bc3b45c3" providerId="ADAL" clId="{03F4363A-F554-4198-BE3A-CF00DE7B878C}" dt="2026-08-17T13:52:30.433" v="0" actId="255"/>
          <ac:spMkLst>
            <pc:docMk/>
            <pc:sldMk cId="2300078303" sldId="256"/>
            <ac:spMk id="5" creationId="{404F1C75-9EFA-36B9-B0CA-6E0FE6296437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10:43:11.664" v="146" actId="255"/>
        <pc:sldMkLst>
          <pc:docMk/>
          <pc:sldMk cId="3333956772" sldId="257"/>
        </pc:sldMkLst>
        <pc:spChg chg="mod">
          <ac:chgData name="Bossink, A. (Annemarie)" userId="2c853493-b21d-42bb-829b-19a3bc3b45c3" providerId="ADAL" clId="{03F4363A-F554-4198-BE3A-CF00DE7B878C}" dt="2026-08-17T13:58:46.203" v="44" actId="20577"/>
          <ac:spMkLst>
            <pc:docMk/>
            <pc:sldMk cId="3333956772" sldId="257"/>
            <ac:spMk id="6" creationId="{97D5CB0A-D60D-DF99-5D59-A5FB0D1BC87B}"/>
          </ac:spMkLst>
        </pc:spChg>
        <pc:spChg chg="mod">
          <ac:chgData name="Bossink, A. (Annemarie)" userId="2c853493-b21d-42bb-829b-19a3bc3b45c3" providerId="ADAL" clId="{03F4363A-F554-4198-BE3A-CF00DE7B878C}" dt="2026-08-20T10:43:11.664" v="146" actId="255"/>
          <ac:spMkLst>
            <pc:docMk/>
            <pc:sldMk cId="3333956772" sldId="257"/>
            <ac:spMk id="7" creationId="{0F781A3D-31F1-0EF2-82A9-89EA34DB9122}"/>
          </ac:spMkLst>
        </pc:spChg>
      </pc:sldChg>
      <pc:sldChg chg="addSp delSp modSp mod">
        <pc:chgData name="Bossink, A. (Annemarie)" userId="2c853493-b21d-42bb-829b-19a3bc3b45c3" providerId="ADAL" clId="{03F4363A-F554-4198-BE3A-CF00DE7B878C}" dt="2026-08-20T10:40:57.865" v="141" actId="20577"/>
        <pc:sldMkLst>
          <pc:docMk/>
          <pc:sldMk cId="3806890380" sldId="258"/>
        </pc:sldMkLst>
        <pc:spChg chg="mod">
          <ac:chgData name="Bossink, A. (Annemarie)" userId="2c853493-b21d-42bb-829b-19a3bc3b45c3" providerId="ADAL" clId="{03F4363A-F554-4198-BE3A-CF00DE7B878C}" dt="2026-08-17T13:52:37.410" v="2" actId="20577"/>
          <ac:spMkLst>
            <pc:docMk/>
            <pc:sldMk cId="3806890380" sldId="258"/>
            <ac:spMk id="2" creationId="{D66DF38D-43F6-4DD9-6540-9FB4B34CB6F2}"/>
          </ac:spMkLst>
        </pc:spChg>
        <pc:spChg chg="mod">
          <ac:chgData name="Bossink, A. (Annemarie)" userId="2c853493-b21d-42bb-829b-19a3bc3b45c3" providerId="ADAL" clId="{03F4363A-F554-4198-BE3A-CF00DE7B878C}" dt="2026-08-20T10:40:57.865" v="141" actId="20577"/>
          <ac:spMkLst>
            <pc:docMk/>
            <pc:sldMk cId="3806890380" sldId="258"/>
            <ac:spMk id="3" creationId="{863A0562-8FF5-62B4-850C-B1010701C5F3}"/>
          </ac:spMkLst>
        </pc:spChg>
      </pc:sldChg>
      <pc:sldChg chg="delSp modSp mod modAnim">
        <pc:chgData name="Bossink, A. (Annemarie)" userId="2c853493-b21d-42bb-829b-19a3bc3b45c3" providerId="ADAL" clId="{03F4363A-F554-4198-BE3A-CF00DE7B878C}" dt="2026-08-17T14:05:49.187" v="124" actId="20577"/>
        <pc:sldMkLst>
          <pc:docMk/>
          <pc:sldMk cId="2529433311" sldId="261"/>
        </pc:sldMkLst>
        <pc:spChg chg="mod">
          <ac:chgData name="Bossink, A. (Annemarie)" userId="2c853493-b21d-42bb-829b-19a3bc3b45c3" providerId="ADAL" clId="{03F4363A-F554-4198-BE3A-CF00DE7B878C}" dt="2026-08-17T14:05:49.187" v="124" actId="20577"/>
          <ac:spMkLst>
            <pc:docMk/>
            <pc:sldMk cId="2529433311" sldId="261"/>
            <ac:spMk id="3" creationId="{6DAE5F33-F517-96B1-8663-923B57CB144B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10:45:52.309" v="177"/>
        <pc:sldMkLst>
          <pc:docMk/>
          <pc:sldMk cId="3360966024" sldId="262"/>
        </pc:sldMkLst>
        <pc:spChg chg="mod">
          <ac:chgData name="Bossink, A. (Annemarie)" userId="2c853493-b21d-42bb-829b-19a3bc3b45c3" providerId="ADAL" clId="{03F4363A-F554-4198-BE3A-CF00DE7B878C}" dt="2026-08-20T10:45:52.309" v="177"/>
          <ac:spMkLst>
            <pc:docMk/>
            <pc:sldMk cId="3360966024" sldId="262"/>
            <ac:spMk id="2" creationId="{90EF99B9-5125-78A3-148F-BF932CA73D0E}"/>
          </ac:spMkLst>
        </pc:spChg>
        <pc:spChg chg="mod">
          <ac:chgData name="Bossink, A. (Annemarie)" userId="2c853493-b21d-42bb-829b-19a3bc3b45c3" providerId="ADAL" clId="{03F4363A-F554-4198-BE3A-CF00DE7B878C}" dt="2026-08-17T14:07:42.660" v="133" actId="255"/>
          <ac:spMkLst>
            <pc:docMk/>
            <pc:sldMk cId="3360966024" sldId="262"/>
            <ac:spMk id="3" creationId="{2BD91622-EDB6-F95E-2068-FB2EABDAF00C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10:45:16.491" v="173" actId="20577"/>
        <pc:sldMkLst>
          <pc:docMk/>
          <pc:sldMk cId="987637024" sldId="266"/>
        </pc:sldMkLst>
        <pc:spChg chg="mod">
          <ac:chgData name="Bossink, A. (Annemarie)" userId="2c853493-b21d-42bb-829b-19a3bc3b45c3" providerId="ADAL" clId="{03F4363A-F554-4198-BE3A-CF00DE7B878C}" dt="2026-08-20T10:45:16.491" v="173" actId="20577"/>
          <ac:spMkLst>
            <pc:docMk/>
            <pc:sldMk cId="987637024" sldId="266"/>
            <ac:spMk id="2" creationId="{9C07340C-A687-4317-8E63-93E97C441CC6}"/>
          </ac:spMkLst>
        </pc:spChg>
        <pc:spChg chg="mod">
          <ac:chgData name="Bossink, A. (Annemarie)" userId="2c853493-b21d-42bb-829b-19a3bc3b45c3" providerId="ADAL" clId="{03F4363A-F554-4198-BE3A-CF00DE7B878C}" dt="2026-08-17T14:03:44.078" v="100" actId="20577"/>
          <ac:spMkLst>
            <pc:docMk/>
            <pc:sldMk cId="987637024" sldId="266"/>
            <ac:spMk id="3" creationId="{F1D94DAA-1A7B-2E19-3E8B-85DA5D96E8B7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10:43:28.040" v="149" actId="255"/>
        <pc:sldMkLst>
          <pc:docMk/>
          <pc:sldMk cId="3879228742" sldId="268"/>
        </pc:sldMkLst>
        <pc:spChg chg="mod">
          <ac:chgData name="Bossink, A. (Annemarie)" userId="2c853493-b21d-42bb-829b-19a3bc3b45c3" providerId="ADAL" clId="{03F4363A-F554-4198-BE3A-CF00DE7B878C}" dt="2026-08-20T10:43:28.040" v="149" actId="255"/>
          <ac:spMkLst>
            <pc:docMk/>
            <pc:sldMk cId="3879228742" sldId="268"/>
            <ac:spMk id="2" creationId="{E02E7853-8CC3-F118-E659-53B8E0C15F5A}"/>
          </ac:spMkLst>
        </pc:spChg>
        <pc:spChg chg="mod">
          <ac:chgData name="Bossink, A. (Annemarie)" userId="2c853493-b21d-42bb-829b-19a3bc3b45c3" providerId="ADAL" clId="{03F4363A-F554-4198-BE3A-CF00DE7B878C}" dt="2026-08-17T14:00:13.757" v="62" actId="20577"/>
          <ac:spMkLst>
            <pc:docMk/>
            <pc:sldMk cId="3879228742" sldId="268"/>
            <ac:spMk id="3" creationId="{EBDA0560-CCAF-8C36-A138-EBCA41B2715D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10:43:58.322" v="155" actId="255"/>
        <pc:sldMkLst>
          <pc:docMk/>
          <pc:sldMk cId="966271475" sldId="269"/>
        </pc:sldMkLst>
        <pc:spChg chg="mod">
          <ac:chgData name="Bossink, A. (Annemarie)" userId="2c853493-b21d-42bb-829b-19a3bc3b45c3" providerId="ADAL" clId="{03F4363A-F554-4198-BE3A-CF00DE7B878C}" dt="2026-08-20T10:43:58.322" v="155" actId="255"/>
          <ac:spMkLst>
            <pc:docMk/>
            <pc:sldMk cId="966271475" sldId="269"/>
            <ac:spMk id="2" creationId="{CC33632D-8816-FA9C-F6DC-06667F718ACF}"/>
          </ac:spMkLst>
        </pc:spChg>
        <pc:spChg chg="mod">
          <ac:chgData name="Bossink, A. (Annemarie)" userId="2c853493-b21d-42bb-829b-19a3bc3b45c3" providerId="ADAL" clId="{03F4363A-F554-4198-BE3A-CF00DE7B878C}" dt="2026-08-17T14:00:58.470" v="73" actId="20577"/>
          <ac:spMkLst>
            <pc:docMk/>
            <pc:sldMk cId="966271475" sldId="269"/>
            <ac:spMk id="3" creationId="{2BE38BF5-C772-8221-B0AD-683DFF7CA604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10:44:59.215" v="168" actId="255"/>
        <pc:sldMkLst>
          <pc:docMk/>
          <pc:sldMk cId="2505345565" sldId="270"/>
        </pc:sldMkLst>
        <pc:spChg chg="mod">
          <ac:chgData name="Bossink, A. (Annemarie)" userId="2c853493-b21d-42bb-829b-19a3bc3b45c3" providerId="ADAL" clId="{03F4363A-F554-4198-BE3A-CF00DE7B878C}" dt="2026-08-20T10:44:59.215" v="168" actId="255"/>
          <ac:spMkLst>
            <pc:docMk/>
            <pc:sldMk cId="2505345565" sldId="270"/>
            <ac:spMk id="2" creationId="{3777CA9D-4D6F-2F94-E953-EB996E260E85}"/>
          </ac:spMkLst>
        </pc:spChg>
        <pc:spChg chg="mod">
          <ac:chgData name="Bossink, A. (Annemarie)" userId="2c853493-b21d-42bb-829b-19a3bc3b45c3" providerId="ADAL" clId="{03F4363A-F554-4198-BE3A-CF00DE7B878C}" dt="2026-08-17T14:07:26.658" v="131" actId="20577"/>
          <ac:spMkLst>
            <pc:docMk/>
            <pc:sldMk cId="2505345565" sldId="270"/>
            <ac:spMk id="3" creationId="{8EA9D08E-8C3F-8151-9522-2E2D3E1F1546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10:44:33.571" v="162" actId="113"/>
        <pc:sldMkLst>
          <pc:docMk/>
          <pc:sldMk cId="58866596" sldId="275"/>
        </pc:sldMkLst>
        <pc:spChg chg="mod">
          <ac:chgData name="Bossink, A. (Annemarie)" userId="2c853493-b21d-42bb-829b-19a3bc3b45c3" providerId="ADAL" clId="{03F4363A-F554-4198-BE3A-CF00DE7B878C}" dt="2026-08-20T10:44:33.571" v="162" actId="113"/>
          <ac:spMkLst>
            <pc:docMk/>
            <pc:sldMk cId="58866596" sldId="275"/>
            <ac:spMk id="2" creationId="{4150312D-98A6-05BE-7DD9-C16FE8326073}"/>
          </ac:spMkLst>
        </pc:spChg>
        <pc:spChg chg="mod">
          <ac:chgData name="Bossink, A. (Annemarie)" userId="2c853493-b21d-42bb-829b-19a3bc3b45c3" providerId="ADAL" clId="{03F4363A-F554-4198-BE3A-CF00DE7B878C}" dt="2026-08-17T14:00:23.209" v="64" actId="12"/>
          <ac:spMkLst>
            <pc:docMk/>
            <pc:sldMk cId="58866596" sldId="275"/>
            <ac:spMk id="3" creationId="{B1432428-41A5-A7BE-8157-AB36722E7494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10:44:45.895" v="165" actId="255"/>
        <pc:sldMkLst>
          <pc:docMk/>
          <pc:sldMk cId="3245272039" sldId="276"/>
        </pc:sldMkLst>
        <pc:spChg chg="mod">
          <ac:chgData name="Bossink, A. (Annemarie)" userId="2c853493-b21d-42bb-829b-19a3bc3b45c3" providerId="ADAL" clId="{03F4363A-F554-4198-BE3A-CF00DE7B878C}" dt="2026-08-20T10:44:45.895" v="165" actId="255"/>
          <ac:spMkLst>
            <pc:docMk/>
            <pc:sldMk cId="3245272039" sldId="276"/>
            <ac:spMk id="2" creationId="{B830EC9A-2646-F84A-6FDC-9BF592161CC0}"/>
          </ac:spMkLst>
        </pc:spChg>
        <pc:spChg chg="mod">
          <ac:chgData name="Bossink, A. (Annemarie)" userId="2c853493-b21d-42bb-829b-19a3bc3b45c3" providerId="ADAL" clId="{03F4363A-F554-4198-BE3A-CF00DE7B878C}" dt="2026-08-17T14:01:12.496" v="78" actId="12"/>
          <ac:spMkLst>
            <pc:docMk/>
            <pc:sldMk cId="3245272039" sldId="276"/>
            <ac:spMk id="3" creationId="{C1A6AD0D-FF73-3410-53DF-2A41D4F55D60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10:45:10.260" v="171" actId="255"/>
        <pc:sldMkLst>
          <pc:docMk/>
          <pc:sldMk cId="2800852223" sldId="277"/>
        </pc:sldMkLst>
        <pc:spChg chg="mod">
          <ac:chgData name="Bossink, A. (Annemarie)" userId="2c853493-b21d-42bb-829b-19a3bc3b45c3" providerId="ADAL" clId="{03F4363A-F554-4198-BE3A-CF00DE7B878C}" dt="2026-08-20T10:45:10.260" v="171" actId="255"/>
          <ac:spMkLst>
            <pc:docMk/>
            <pc:sldMk cId="2800852223" sldId="277"/>
            <ac:spMk id="2" creationId="{42883F2E-57AB-51DC-DAFA-CE443BEEB84B}"/>
          </ac:spMkLst>
        </pc:spChg>
        <pc:spChg chg="mod">
          <ac:chgData name="Bossink, A. (Annemarie)" userId="2c853493-b21d-42bb-829b-19a3bc3b45c3" providerId="ADAL" clId="{03F4363A-F554-4198-BE3A-CF00DE7B878C}" dt="2026-08-17T14:02:12.126" v="89" actId="20577"/>
          <ac:spMkLst>
            <pc:docMk/>
            <pc:sldMk cId="2800852223" sldId="277"/>
            <ac:spMk id="3" creationId="{1EC28FAA-9741-36B8-6A8F-90D6E2F2DA26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10:45:25.090" v="175" actId="20577"/>
        <pc:sldMkLst>
          <pc:docMk/>
          <pc:sldMk cId="4126436100" sldId="278"/>
        </pc:sldMkLst>
        <pc:spChg chg="mod">
          <ac:chgData name="Bossink, A. (Annemarie)" userId="2c853493-b21d-42bb-829b-19a3bc3b45c3" providerId="ADAL" clId="{03F4363A-F554-4198-BE3A-CF00DE7B878C}" dt="2026-08-20T10:45:25.090" v="175" actId="20577"/>
          <ac:spMkLst>
            <pc:docMk/>
            <pc:sldMk cId="4126436100" sldId="278"/>
            <ac:spMk id="2" creationId="{C09858B4-9C06-70AB-D2C7-D1F515F641D3}"/>
          </ac:spMkLst>
        </pc:spChg>
        <pc:spChg chg="mod">
          <ac:chgData name="Bossink, A. (Annemarie)" userId="2c853493-b21d-42bb-829b-19a3bc3b45c3" providerId="ADAL" clId="{03F4363A-F554-4198-BE3A-CF00DE7B878C}" dt="2026-08-17T14:04:00.711" v="104" actId="12"/>
          <ac:spMkLst>
            <pc:docMk/>
            <pc:sldMk cId="4126436100" sldId="278"/>
            <ac:spMk id="3" creationId="{2C1EE6A1-D6CA-33F0-995C-A24C1FC3E044}"/>
          </ac:spMkLst>
        </pc:spChg>
      </pc:sldChg>
      <pc:sldChg chg="delSp modSp mod modAnim">
        <pc:chgData name="Bossink, A. (Annemarie)" userId="2c853493-b21d-42bb-829b-19a3bc3b45c3" providerId="ADAL" clId="{03F4363A-F554-4198-BE3A-CF00DE7B878C}" dt="2026-08-17T14:05:46.542" v="123" actId="20577"/>
        <pc:sldMkLst>
          <pc:docMk/>
          <pc:sldMk cId="1550841917" sldId="279"/>
        </pc:sldMkLst>
        <pc:spChg chg="mod">
          <ac:chgData name="Bossink, A. (Annemarie)" userId="2c853493-b21d-42bb-829b-19a3bc3b45c3" providerId="ADAL" clId="{03F4363A-F554-4198-BE3A-CF00DE7B878C}" dt="2026-08-17T14:05:46.542" v="123" actId="20577"/>
          <ac:spMkLst>
            <pc:docMk/>
            <pc:sldMk cId="1550841917" sldId="279"/>
            <ac:spMk id="3" creationId="{1E64EF2A-1BDF-0832-4F0D-A26A592EB9C7}"/>
          </ac:spMkLst>
        </pc:spChg>
      </pc:sldChg>
      <pc:sldChg chg="delSp modSp mod modAnim">
        <pc:chgData name="Bossink, A. (Annemarie)" userId="2c853493-b21d-42bb-829b-19a3bc3b45c3" providerId="ADAL" clId="{03F4363A-F554-4198-BE3A-CF00DE7B878C}" dt="2026-08-17T14:06:05.134" v="129" actId="478"/>
        <pc:sldMkLst>
          <pc:docMk/>
          <pc:sldMk cId="176291214" sldId="280"/>
        </pc:sldMkLst>
        <pc:spChg chg="mod">
          <ac:chgData name="Bossink, A. (Annemarie)" userId="2c853493-b21d-42bb-829b-19a3bc3b45c3" providerId="ADAL" clId="{03F4363A-F554-4198-BE3A-CF00DE7B878C}" dt="2026-08-17T14:05:57.774" v="128" actId="20577"/>
          <ac:spMkLst>
            <pc:docMk/>
            <pc:sldMk cId="176291214" sldId="280"/>
            <ac:spMk id="3" creationId="{0653A726-2CA0-B965-C668-B716548AC30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CDEBEF-EE05-42D0-8DD3-20D581595DC6}" type="datetimeFigureOut">
              <a:rPr lang="nl-NL" smtClean="0"/>
              <a:t>20-8-2026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76B97-03DF-4316-9CC4-EF51B2DF715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23699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1D4190-FEC5-7764-C01B-CE571C164A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46494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3286D07D-7C34-4799-D296-9B71E1C888B7}"/>
              </a:ext>
            </a:extLst>
          </p:cNvPr>
          <p:cNvSpPr/>
          <p:nvPr userDrawn="1"/>
        </p:nvSpPr>
        <p:spPr>
          <a:xfrm>
            <a:off x="0" y="3958225"/>
            <a:ext cx="12192000" cy="2899776"/>
          </a:xfrm>
          <a:prstGeom prst="rect">
            <a:avLst/>
          </a:prstGeom>
          <a:gradFill>
            <a:gsLst>
              <a:gs pos="50000">
                <a:srgbClr val="38A962"/>
              </a:gs>
              <a:gs pos="0">
                <a:srgbClr val="88BA14"/>
              </a:gs>
              <a:gs pos="100000">
                <a:srgbClr val="00968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32DEE525-4FF1-8067-B5E2-5163CE12BC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52326"/>
            <a:ext cx="9144000" cy="1655762"/>
          </a:xfrm>
        </p:spPr>
        <p:txBody>
          <a:bodyPr/>
          <a:lstStyle>
            <a:lvl1pPr marL="0" indent="0" algn="ctr">
              <a:buNone/>
              <a:defRPr sz="240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Klikken om de ondertitelstijl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3169898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44C7FF-701A-91E6-F41D-C13740773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F9A304A-3957-AB71-4A42-12F519F093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>
                <a:latin typeface="Roboto" panose="02000000000000000000" pitchFamily="2" charset="0"/>
              </a:defRPr>
            </a:lvl1pPr>
            <a:lvl2pPr>
              <a:defRPr baseline="0">
                <a:latin typeface="Roboto" panose="02000000000000000000" pitchFamily="2" charset="0"/>
              </a:defRPr>
            </a:lvl2pPr>
            <a:lvl3pPr>
              <a:defRPr baseline="0">
                <a:latin typeface="Roboto" panose="02000000000000000000" pitchFamily="2" charset="0"/>
              </a:defRPr>
            </a:lvl3pPr>
            <a:lvl4pPr>
              <a:defRPr baseline="0">
                <a:latin typeface="Roboto" panose="02000000000000000000" pitchFamily="2" charset="0"/>
              </a:defRPr>
            </a:lvl4pPr>
            <a:lvl5pPr>
              <a:defRPr baseline="0">
                <a:latin typeface="Roboto" panose="02000000000000000000" pitchFamily="2" charset="0"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7E5D872-9AAC-C509-E43B-A2FEAB8C3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7" name="Tijdelijke aanduiding voor voettekst 5">
            <a:extLst>
              <a:ext uri="{FF2B5EF4-FFF2-40B4-BE49-F238E27FC236}">
                <a16:creationId xmlns:a16="http://schemas.microsoft.com/office/drawing/2014/main" id="{97BACCE5-3C70-8758-52CF-F7E203827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62612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F7748A-DE04-97F3-30AF-C3022F6C4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235DCAC-2CF3-1199-C180-A8B89869AB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F47C5F7-3AA6-F8BC-2C00-D1A90C314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7" name="Tijdelijke aanduiding voor voettekst 5">
            <a:extLst>
              <a:ext uri="{FF2B5EF4-FFF2-40B4-BE49-F238E27FC236}">
                <a16:creationId xmlns:a16="http://schemas.microsoft.com/office/drawing/2014/main" id="{71495C5E-0C0D-8D98-025B-AA6699385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01572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04F142-B6F9-BE93-2D22-651EF8636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15793FB-3570-49B1-0C71-2F07B78575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C6934222-875B-F35B-F870-8D8DD58386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725CA06-A9BC-6266-3E99-8A7F2A2EF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9DBD8B21-2C21-1258-577C-3ACEEE534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06905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5F5EBA-567D-43EC-7B22-66B7881A9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14D8E3E-CE8B-F30B-2540-7F9164BB1C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 i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570FB768-A03B-4A88-F93D-2125CD51AA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8782A3DD-4FB4-16CF-97E0-C48A1CB2AF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9172A79A-A95E-3F0F-179B-E59E4C2353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62985F1D-CB3D-A098-D1F4-D328EEBEF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0" name="Tijdelijke aanduiding voor voettekst 5">
            <a:extLst>
              <a:ext uri="{FF2B5EF4-FFF2-40B4-BE49-F238E27FC236}">
                <a16:creationId xmlns:a16="http://schemas.microsoft.com/office/drawing/2014/main" id="{B7F5721A-E0D9-1934-1600-74841D7EE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09370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17D5A4-A0FF-8C35-3673-06ED35722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2D4E4C58-7E96-C682-BC72-AFC62FEAE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3C2585B-7A23-A162-989B-2A4A84EE6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01795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0D1FBD8-C146-17CB-47BE-F76B3836D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5" name="Tijdelijke aanduiding voor voettekst 5">
            <a:extLst>
              <a:ext uri="{FF2B5EF4-FFF2-40B4-BE49-F238E27FC236}">
                <a16:creationId xmlns:a16="http://schemas.microsoft.com/office/drawing/2014/main" id="{4FF344FB-F0CB-E04D-A66D-8A0D0E7C1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5628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9BF16F-F460-7422-66D9-5E1789F66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0692ADC-89B3-A875-C9EF-8148199CC4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 sz="28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 sz="2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 sz="20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 sz="20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C8E6CFBC-BC43-3451-80A4-90038420E9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DF0448F-C358-65D0-1F97-92E48794C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8" name="Tijdelijke aanduiding voor voettekst 5">
            <a:extLst>
              <a:ext uri="{FF2B5EF4-FFF2-40B4-BE49-F238E27FC236}">
                <a16:creationId xmlns:a16="http://schemas.microsoft.com/office/drawing/2014/main" id="{BB862675-9215-83DF-5A45-6180AD328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88540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75B7C4-CE53-4A75-CC4C-CAB9BFDC9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2FBD52B3-87B5-7C76-BFDC-ACB8B703FF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D7A5B8B-7CC6-2B1D-1C2C-7D4B01F2D0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8285795-1BFF-FA13-53D5-F316EFB26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8" name="Tijdelijke aanduiding voor voettekst 5">
            <a:extLst>
              <a:ext uri="{FF2B5EF4-FFF2-40B4-BE49-F238E27FC236}">
                <a16:creationId xmlns:a16="http://schemas.microsoft.com/office/drawing/2014/main" id="{4F2D964F-B616-0F5B-C8F5-E692FCC5F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90132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904FA2-35E9-FD1C-AA6C-D360AAE95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60DD60A-24CC-3626-E03A-126BC946A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15301CAC-97DE-38AA-5BBA-80085F7E2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77010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A6AB33A5-0A04-FACD-F928-B8829BAED1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E6A9936-21D6-3F59-C924-9920E3088F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0FD185F-E42F-9C69-79FE-CFFAE541FE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3B0081-9844-4968-AF31-1B5B4C3A8CAD}" type="datetime1">
              <a:rPr lang="nl-NL" smtClean="0"/>
              <a:t>20-8-2026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C2439AB-7F43-5ECE-A52F-51C937E21B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D38DD44-3852-A47F-0623-68C4916BC2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9727FD94-7C42-9022-ABB5-34FF2B9BA1E9}"/>
              </a:ext>
            </a:extLst>
          </p:cNvPr>
          <p:cNvSpPr/>
          <p:nvPr userDrawn="1"/>
        </p:nvSpPr>
        <p:spPr>
          <a:xfrm>
            <a:off x="0" y="6311900"/>
            <a:ext cx="12192000" cy="546100"/>
          </a:xfrm>
          <a:prstGeom prst="rect">
            <a:avLst/>
          </a:prstGeom>
          <a:gradFill>
            <a:gsLst>
              <a:gs pos="50000">
                <a:srgbClr val="38A962"/>
              </a:gs>
              <a:gs pos="0">
                <a:srgbClr val="88BA14"/>
              </a:gs>
              <a:gs pos="100000">
                <a:srgbClr val="00968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/>
          </a:p>
        </p:txBody>
      </p:sp>
      <p:pic>
        <p:nvPicPr>
          <p:cNvPr id="8" name="Afbeelding 7" descr="Afbeelding met Graphics, schermopname, Lettertype, grafische vormgeving&#10;&#10;Automatisch gegenereerde beschrijving">
            <a:extLst>
              <a:ext uri="{FF2B5EF4-FFF2-40B4-BE49-F238E27FC236}">
                <a16:creationId xmlns:a16="http://schemas.microsoft.com/office/drawing/2014/main" id="{CD32CF13-78B0-8FB6-AD78-246826DF41F1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397" y="136526"/>
            <a:ext cx="1828729" cy="702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234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5" r:id="rId1"/>
    <p:sldLayoutId id="2147483946" r:id="rId2"/>
    <p:sldLayoutId id="2147483947" r:id="rId3"/>
    <p:sldLayoutId id="2147483948" r:id="rId4"/>
    <p:sldLayoutId id="2147483949" r:id="rId5"/>
    <p:sldLayoutId id="2147483950" r:id="rId6"/>
    <p:sldLayoutId id="2147483951" r:id="rId7"/>
    <p:sldLayoutId id="2147483952" r:id="rId8"/>
    <p:sldLayoutId id="2147483953" r:id="rId9"/>
    <p:sldLayoutId id="2147483854" r:id="rId1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9687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BC460276-15F6-3B53-C1D8-72D942EEF1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2230" y="1329241"/>
            <a:ext cx="10147540" cy="2387600"/>
          </a:xfrm>
        </p:spPr>
        <p:txBody>
          <a:bodyPr/>
          <a:lstStyle/>
          <a:p>
            <a:r>
              <a:rPr lang="nl-NL" dirty="0"/>
              <a:t>Infectiepreventiemaatregelen bij zorginfecties</a:t>
            </a:r>
          </a:p>
        </p:txBody>
      </p:sp>
      <p:sp>
        <p:nvSpPr>
          <p:cNvPr id="5" name="Ondertitel 4">
            <a:extLst>
              <a:ext uri="{FF2B5EF4-FFF2-40B4-BE49-F238E27FC236}">
                <a16:creationId xmlns:a16="http://schemas.microsoft.com/office/drawing/2014/main" id="{404F1C75-9EFA-36B9-B0CA-6E0FE629643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nl-NL" sz="2000" dirty="0">
                <a:solidFill>
                  <a:prstClr val="white"/>
                </a:solidFill>
              </a:rPr>
              <a:t>Onderdeel van de Gouden Standaard Infectiepreventie in het onderwijs:</a:t>
            </a:r>
          </a:p>
          <a:p>
            <a:pPr lvl="0">
              <a:defRPr/>
            </a:pPr>
            <a:r>
              <a:rPr lang="nl-NL" sz="2000" dirty="0">
                <a:solidFill>
                  <a:prstClr val="white"/>
                </a:solidFill>
              </a:rPr>
              <a:t>2. Zorginfecties, besmettingscyclus en antimicrobiële resistentie</a:t>
            </a:r>
          </a:p>
          <a:p>
            <a:pPr lvl="0">
              <a:defRPr/>
            </a:pPr>
            <a:endParaRPr lang="nl-NL" sz="2000" dirty="0">
              <a:solidFill>
                <a:prstClr val="white"/>
              </a:solidFill>
            </a:endParaRP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000783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6DF38D-43F6-4DD9-6540-9FB4B34CB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Wat zijn zorginfecties?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63A0562-8FF5-62B4-850C-B1010701C5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sz="2400" dirty="0"/>
              <a:t>Een zorginfectie is een infectie die ontstaat tijdens of door de zorg.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b="1" dirty="0"/>
              <a:t>De meest voorkomend zorginfecties zijn:</a:t>
            </a:r>
          </a:p>
          <a:p>
            <a:pPr marL="0" indent="0">
              <a:buNone/>
            </a:pPr>
            <a:r>
              <a:rPr lang="nl-NL" sz="2400" dirty="0"/>
              <a:t>🚽 urineweginfecties</a:t>
            </a:r>
          </a:p>
          <a:p>
            <a:pPr marL="0" indent="0">
              <a:buNone/>
            </a:pPr>
            <a:r>
              <a:rPr lang="nl-NL" sz="2400" dirty="0"/>
              <a:t>🩹 huidinfecties</a:t>
            </a:r>
          </a:p>
          <a:p>
            <a:pPr marL="0" indent="0">
              <a:buNone/>
            </a:pPr>
            <a:r>
              <a:rPr lang="nl-NL" sz="2400" dirty="0"/>
              <a:t>🤧 luchtweginfecties</a:t>
            </a:r>
          </a:p>
          <a:p>
            <a:pPr marL="0" indent="0">
              <a:buNone/>
            </a:pPr>
            <a:r>
              <a:rPr lang="nl-NL" sz="2400" dirty="0"/>
              <a:t>🤮 </a:t>
            </a:r>
            <a:r>
              <a:rPr lang="nl-NL" sz="2400" dirty="0" err="1"/>
              <a:t>maag-darminfecties</a:t>
            </a:r>
            <a:endParaRPr lang="nl-NL" sz="2400" dirty="0"/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endParaRPr lang="nl-NL" sz="24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1861A74-1CE2-3C74-14E6-0F61404D7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2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06890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97D5CB0A-D60D-DF99-5D59-A5FB0D1BC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t"/>
            <a:r>
              <a:rPr lang="nl-NL" dirty="0"/>
              <a:t>Waarom is kennis over zorginfecties belangrijk? </a:t>
            </a:r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0F781A3D-31F1-0EF2-82A9-89EA34DB91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fontAlgn="t">
              <a:buNone/>
            </a:pPr>
            <a:r>
              <a:rPr lang="nl-NL" sz="3100" dirty="0"/>
              <a:t>In de langdurige zorg zijn cliënten vaak</a:t>
            </a:r>
          </a:p>
          <a:p>
            <a:pPr marL="0" indent="0" fontAlgn="t">
              <a:buNone/>
            </a:pPr>
            <a:r>
              <a:rPr lang="nl-NL" sz="3100" dirty="0"/>
              <a:t>👵 ouder</a:t>
            </a:r>
          </a:p>
          <a:p>
            <a:pPr marL="0" indent="0" fontAlgn="t">
              <a:buNone/>
            </a:pPr>
            <a:r>
              <a:rPr lang="nl-NL" sz="3100" dirty="0"/>
              <a:t>💊 kwetsbaar</a:t>
            </a:r>
          </a:p>
          <a:p>
            <a:pPr marL="0" indent="0" fontAlgn="t">
              <a:buNone/>
            </a:pPr>
            <a:r>
              <a:rPr lang="nl-NL" sz="3100" dirty="0"/>
              <a:t>🛏️ minder mobiel</a:t>
            </a:r>
          </a:p>
          <a:p>
            <a:pPr marL="0" indent="0" fontAlgn="t">
              <a:buNone/>
            </a:pPr>
            <a:r>
              <a:rPr lang="nl-NL" sz="3100" dirty="0"/>
              <a:t>Daardoor krijgen zij </a:t>
            </a:r>
            <a:r>
              <a:rPr lang="nl-NL" sz="3100" b="1" dirty="0"/>
              <a:t>sneller een infectie</a:t>
            </a:r>
            <a:r>
              <a:rPr lang="nl-NL" sz="3100" dirty="0"/>
              <a:t> en kan een infectie ook </a:t>
            </a:r>
            <a:r>
              <a:rPr lang="nl-NL" sz="3100" b="1" dirty="0"/>
              <a:t>ernstiger verlopen</a:t>
            </a:r>
            <a:endParaRPr lang="nl-NL" sz="3100" dirty="0"/>
          </a:p>
          <a:p>
            <a:pPr marL="0" indent="0" fontAlgn="t">
              <a:buNone/>
            </a:pPr>
            <a:endParaRPr lang="nl-NL" sz="3100" dirty="0"/>
          </a:p>
          <a:p>
            <a:pPr marL="0" indent="0" fontAlgn="t">
              <a:buNone/>
            </a:pPr>
            <a:r>
              <a:rPr lang="nl-NL" sz="3100" dirty="0"/>
              <a:t>Goede infectiepreventie:</a:t>
            </a:r>
          </a:p>
          <a:p>
            <a:pPr marL="0" indent="0" fontAlgn="t">
              <a:buNone/>
            </a:pPr>
            <a:r>
              <a:rPr lang="nl-NL" sz="3100" dirty="0"/>
              <a:t>✅ beschermt zorgvragers</a:t>
            </a:r>
          </a:p>
          <a:p>
            <a:pPr marL="0" indent="0" fontAlgn="t">
              <a:buNone/>
            </a:pPr>
            <a:r>
              <a:rPr lang="nl-NL" sz="3100" dirty="0"/>
              <a:t>✅ beschermt jou als zorgmedewerker</a:t>
            </a:r>
          </a:p>
          <a:p>
            <a:pPr marL="0" indent="0" fontAlgn="t">
              <a:buNone/>
            </a:pPr>
            <a:r>
              <a:rPr lang="nl-NL" sz="3100" dirty="0"/>
              <a:t>✅ voorkomt verspreiding in de groep</a:t>
            </a:r>
          </a:p>
          <a:p>
            <a:pPr marL="0" indent="0" fontAlgn="t">
              <a:buNone/>
            </a:pPr>
            <a:r>
              <a:rPr lang="nl-NL" sz="3100" dirty="0"/>
              <a:t>✅ vermindert antibioticagebruik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5810732-D122-C7B0-0060-8462B1CD0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339567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2E7853-8CC3-F118-E659-53B8E0C15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nl-NL" dirty="0"/>
            </a:br>
            <a:r>
              <a:rPr lang="nl-NL" sz="4900" dirty="0"/>
              <a:t>Urineweginfecties </a:t>
            </a:r>
            <a:br>
              <a:rPr lang="nl-NL" dirty="0"/>
            </a:b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BDA0560-CCAF-8C36-A138-EBCA41B271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t">
              <a:buNone/>
            </a:pPr>
            <a:r>
              <a:rPr lang="nl-NL" sz="2400" b="1" dirty="0"/>
              <a:t>Urineweginfecties</a:t>
            </a:r>
            <a:r>
              <a:rPr lang="nl-NL" sz="2400" dirty="0"/>
              <a:t> komen het </a:t>
            </a:r>
            <a:r>
              <a:rPr lang="nl-NL" sz="2400" b="1" dirty="0"/>
              <a:t>meest voor</a:t>
            </a:r>
            <a:r>
              <a:rPr lang="nl-NL" sz="2400" dirty="0"/>
              <a:t> in de langdurige zorg </a:t>
            </a:r>
          </a:p>
          <a:p>
            <a:pPr marL="0" indent="0" fontAlgn="t">
              <a:buNone/>
            </a:pPr>
            <a:endParaRPr lang="nl-NL" sz="2400" b="1" dirty="0"/>
          </a:p>
          <a:p>
            <a:pPr marL="0" indent="0" fontAlgn="t">
              <a:buNone/>
            </a:pPr>
            <a:r>
              <a:rPr lang="nl-NL" sz="2400" b="1" dirty="0"/>
              <a:t>Belangrijkste kenmerken: </a:t>
            </a:r>
          </a:p>
          <a:p>
            <a:pPr marL="0" indent="0" fontAlgn="t">
              <a:buNone/>
            </a:pPr>
            <a:endParaRPr lang="nl-NL" sz="2400" b="1" dirty="0"/>
          </a:p>
          <a:p>
            <a:pPr marL="0" indent="0" fontAlgn="t">
              <a:buNone/>
            </a:pPr>
            <a:r>
              <a:rPr lang="nl-NL" sz="2400" dirty="0"/>
              <a:t>🔥 pijn of branderig gevoel bij plassen</a:t>
            </a:r>
          </a:p>
          <a:p>
            <a:pPr marL="0" indent="0" fontAlgn="t">
              <a:buNone/>
            </a:pPr>
            <a:r>
              <a:rPr lang="nl-NL" sz="2400" dirty="0"/>
              <a:t>🚻 vaak kleine beetjes plassen</a:t>
            </a:r>
          </a:p>
          <a:p>
            <a:pPr marL="0" indent="0" fontAlgn="t">
              <a:buNone/>
            </a:pPr>
            <a:r>
              <a:rPr lang="nl-NL" sz="2400" dirty="0"/>
              <a:t>☁️ troebele of sterk ruikende urine</a:t>
            </a:r>
          </a:p>
          <a:p>
            <a:pPr marL="0" indent="0" fontAlgn="t">
              <a:buNone/>
            </a:pPr>
            <a:r>
              <a:rPr lang="nl-NL" sz="2400" dirty="0"/>
              <a:t>🤯 bij ouderen soms </a:t>
            </a:r>
            <a:r>
              <a:rPr lang="nl-NL" sz="2400" b="1" dirty="0"/>
              <a:t>verwardheid</a:t>
            </a:r>
            <a:r>
              <a:rPr lang="nl-NL" sz="2400" dirty="0"/>
              <a:t> zonder koorts</a:t>
            </a:r>
          </a:p>
          <a:p>
            <a:endParaRPr lang="nl-NL" sz="24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C3BC78F-A58E-4CE3-CD98-75E80B235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4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792287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219D84-7FE6-A97C-9802-F6E96A174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50312D-98A6-05BE-7DD9-C16FE8326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nl-NL" dirty="0"/>
            </a:br>
            <a:r>
              <a:rPr lang="nl-NL" sz="4900" dirty="0"/>
              <a:t>Urineweginfecties </a:t>
            </a:r>
            <a:br>
              <a:rPr lang="nl-NL" sz="4900" dirty="0"/>
            </a:br>
            <a:endParaRPr lang="nl-NL" sz="4900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1432428-41A5-A7BE-8157-AB36722E74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t">
              <a:buNone/>
            </a:pPr>
            <a:r>
              <a:rPr lang="nl-NL" sz="2400" b="1" dirty="0"/>
              <a:t>Infectiepreventiemaatregelen:</a:t>
            </a:r>
          </a:p>
          <a:p>
            <a:pPr marL="0" indent="0" fontAlgn="t">
              <a:buNone/>
            </a:pPr>
            <a:endParaRPr lang="nl-NL" sz="2400" b="1" dirty="0"/>
          </a:p>
          <a:p>
            <a:pPr marL="0" indent="0" fontAlgn="t">
              <a:buNone/>
            </a:pPr>
            <a:r>
              <a:rPr lang="nl-NL" sz="2400" dirty="0"/>
              <a:t>🧴 goede handhygiëne</a:t>
            </a:r>
          </a:p>
          <a:p>
            <a:pPr marL="0" indent="0" fontAlgn="t">
              <a:buNone/>
            </a:pPr>
            <a:r>
              <a:rPr lang="nl-NL" sz="2400" dirty="0"/>
              <a:t>🚰 zorg voor voldoende drinken</a:t>
            </a:r>
          </a:p>
          <a:p>
            <a:pPr marL="0" indent="0" fontAlgn="t">
              <a:buNone/>
            </a:pPr>
            <a:r>
              <a:rPr lang="nl-NL" sz="2400" dirty="0"/>
              <a:t>🚽 help bij regelmatig uitplassen</a:t>
            </a:r>
          </a:p>
          <a:p>
            <a:pPr marL="0" indent="0" fontAlgn="t">
              <a:buNone/>
            </a:pPr>
            <a:r>
              <a:rPr lang="nl-NL" sz="2400" dirty="0"/>
              <a:t>⚠️ ga zorgvuldig om met urinekatheters</a:t>
            </a:r>
          </a:p>
          <a:p>
            <a:pPr marL="0" indent="0" fontAlgn="t">
              <a:buNone/>
            </a:pPr>
            <a:r>
              <a:rPr lang="nl-NL" sz="2400" dirty="0"/>
              <a:t>🧻 goede persoonlijke hygiëne</a:t>
            </a:r>
          </a:p>
          <a:p>
            <a:endParaRPr lang="nl-NL" sz="24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2D0B918-6BAA-8450-94A0-553BBEC70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5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88665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E1D850-115E-278B-568B-0F18E4F841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33632D-8816-FA9C-F6DC-06667F718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nl-NL" dirty="0"/>
            </a:br>
            <a:r>
              <a:rPr lang="nl-NL" sz="4900" dirty="0"/>
              <a:t>Huidinfecties</a:t>
            </a:r>
            <a:br>
              <a:rPr lang="nl-NL" sz="4900" dirty="0"/>
            </a:br>
            <a:endParaRPr lang="nl-NL" sz="4900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BE38BF5-C772-8221-B0AD-683DFF7CA6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949412" cy="4351338"/>
          </a:xfrm>
        </p:spPr>
        <p:txBody>
          <a:bodyPr>
            <a:normAutofit/>
          </a:bodyPr>
          <a:lstStyle/>
          <a:p>
            <a:pPr marL="0" indent="0" fontAlgn="t">
              <a:buNone/>
            </a:pPr>
            <a:r>
              <a:rPr lang="nl-NL" sz="2400" dirty="0"/>
              <a:t>Huidinfecties komen vaak voor bij kwetsbare of bedlegerige zorgvragers</a:t>
            </a:r>
          </a:p>
          <a:p>
            <a:pPr marL="0" indent="0" fontAlgn="t">
              <a:buNone/>
            </a:pPr>
            <a:endParaRPr lang="nl-NL" sz="2400" b="1" dirty="0"/>
          </a:p>
          <a:p>
            <a:pPr marL="0" indent="0" fontAlgn="t">
              <a:buNone/>
            </a:pPr>
            <a:r>
              <a:rPr lang="nl-NL" sz="2400" b="1" dirty="0"/>
              <a:t>Belangrijkste kenmerken:</a:t>
            </a:r>
          </a:p>
          <a:p>
            <a:pPr marL="0" indent="0" fontAlgn="t">
              <a:buNone/>
            </a:pPr>
            <a:endParaRPr lang="nl-NL" sz="2400" b="1" dirty="0"/>
          </a:p>
          <a:p>
            <a:pPr marL="0" indent="0" fontAlgn="t">
              <a:buNone/>
            </a:pPr>
            <a:r>
              <a:rPr lang="nl-NL" sz="2400" dirty="0"/>
              <a:t>🔴 roodheid</a:t>
            </a:r>
          </a:p>
          <a:p>
            <a:pPr marL="0" indent="0" fontAlgn="t">
              <a:buNone/>
            </a:pPr>
            <a:r>
              <a:rPr lang="nl-NL" sz="2400" dirty="0"/>
              <a:t>🔥 warmte of zwelling</a:t>
            </a:r>
          </a:p>
          <a:p>
            <a:pPr marL="0" indent="0" fontAlgn="t">
              <a:buNone/>
            </a:pPr>
            <a:r>
              <a:rPr lang="nl-NL" sz="2400" dirty="0"/>
              <a:t>😖 pijn</a:t>
            </a:r>
          </a:p>
          <a:p>
            <a:pPr marL="0" indent="0" fontAlgn="t">
              <a:buNone/>
            </a:pPr>
            <a:r>
              <a:rPr lang="nl-NL" sz="2400" dirty="0"/>
              <a:t>💧 wondvocht of pus</a:t>
            </a:r>
          </a:p>
          <a:p>
            <a:pPr marL="0" indent="0">
              <a:buNone/>
            </a:pPr>
            <a:endParaRPr lang="nl-NL" sz="2400" dirty="0"/>
          </a:p>
          <a:p>
            <a:endParaRPr lang="nl-NL" sz="2400" dirty="0"/>
          </a:p>
          <a:p>
            <a:endParaRPr lang="nl-NL" sz="24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F3CBBAA-87CA-2692-EB8B-9EE2E59A5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6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662714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7E5F1D-90F8-D5A5-AC11-B8C5A9DA7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30EC9A-2646-F84A-6FDC-9BF592161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nl-NL" dirty="0"/>
            </a:br>
            <a:r>
              <a:rPr lang="nl-NL" sz="4900" dirty="0"/>
              <a:t>Huidinfecties</a:t>
            </a:r>
            <a:br>
              <a:rPr lang="nl-NL" sz="4900" dirty="0"/>
            </a:br>
            <a:endParaRPr lang="nl-NL" sz="4900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1A6AD0D-FF73-3410-53DF-2A41D4F55D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949412" cy="4351338"/>
          </a:xfrm>
        </p:spPr>
        <p:txBody>
          <a:bodyPr>
            <a:normAutofit/>
          </a:bodyPr>
          <a:lstStyle/>
          <a:p>
            <a:pPr marL="0" indent="0" fontAlgn="t">
              <a:buNone/>
            </a:pPr>
            <a:r>
              <a:rPr lang="nl-NL" sz="2400" b="1" dirty="0"/>
              <a:t>Infectiepreventiemaatregelen:</a:t>
            </a:r>
          </a:p>
          <a:p>
            <a:pPr marL="0" indent="0" fontAlgn="t">
              <a:buNone/>
            </a:pPr>
            <a:endParaRPr lang="nl-NL" sz="2400" b="1" dirty="0"/>
          </a:p>
          <a:p>
            <a:pPr marL="0" indent="0" fontAlgn="t">
              <a:buNone/>
            </a:pPr>
            <a:r>
              <a:rPr lang="nl-NL" sz="2400" dirty="0"/>
              <a:t>🧴 handen wassen vóór en na zorg</a:t>
            </a:r>
          </a:p>
          <a:p>
            <a:pPr marL="0" indent="0" fontAlgn="t">
              <a:buNone/>
            </a:pPr>
            <a:r>
              <a:rPr lang="nl-NL" sz="2400" dirty="0"/>
              <a:t>🧤 handschoenen bij wondzorg</a:t>
            </a:r>
          </a:p>
          <a:p>
            <a:pPr marL="0" indent="0" fontAlgn="t">
              <a:buNone/>
            </a:pPr>
            <a:r>
              <a:rPr lang="nl-NL" sz="2400" dirty="0"/>
              <a:t>🩹 open wonden afdekken</a:t>
            </a:r>
          </a:p>
          <a:p>
            <a:pPr marL="0" indent="0" fontAlgn="t">
              <a:buNone/>
            </a:pPr>
            <a:r>
              <a:rPr lang="nl-NL" sz="2400" dirty="0"/>
              <a:t>🛀 huid schoon en droog houden</a:t>
            </a:r>
          </a:p>
          <a:p>
            <a:pPr marL="0" indent="0" fontAlgn="t">
              <a:buNone/>
            </a:pPr>
            <a:r>
              <a:rPr lang="nl-NL" sz="2400" dirty="0"/>
              <a:t>🖐️ nagels kort, geen sieraden</a:t>
            </a:r>
          </a:p>
          <a:p>
            <a:pPr marL="0" indent="0">
              <a:buNone/>
            </a:pPr>
            <a:endParaRPr lang="nl-NL" sz="2400" dirty="0"/>
          </a:p>
          <a:p>
            <a:endParaRPr lang="nl-NL" sz="2400" dirty="0"/>
          </a:p>
          <a:p>
            <a:endParaRPr lang="nl-NL" sz="24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83E8A96-7606-0453-9490-35B358B38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7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452720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B54857-09C8-E020-868C-0761FE6475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77CA9D-4D6F-2F94-E953-EB996E260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nl-NL" dirty="0"/>
            </a:br>
            <a:r>
              <a:rPr lang="nl-NL" sz="4900" dirty="0"/>
              <a:t>Luchtweginfecties</a:t>
            </a:r>
            <a:br>
              <a:rPr lang="nl-NL" sz="4900" dirty="0"/>
            </a:br>
            <a:endParaRPr lang="nl-NL" sz="4900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EA9D08E-8C3F-8151-9522-2E2D3E1F15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949412" cy="4351338"/>
          </a:xfrm>
        </p:spPr>
        <p:txBody>
          <a:bodyPr>
            <a:normAutofit/>
          </a:bodyPr>
          <a:lstStyle/>
          <a:p>
            <a:pPr marL="0" indent="0" fontAlgn="t">
              <a:buNone/>
            </a:pPr>
            <a:r>
              <a:rPr lang="nl-NL" sz="2400" dirty="0"/>
              <a:t>Luchtweginfecties, zoals griep of longontsteking, komen vaak voor in groepen</a:t>
            </a:r>
          </a:p>
          <a:p>
            <a:pPr marL="0" indent="0" fontAlgn="t">
              <a:buNone/>
            </a:pPr>
            <a:endParaRPr lang="nl-NL" sz="2400" b="1" dirty="0"/>
          </a:p>
          <a:p>
            <a:pPr marL="0" indent="0" fontAlgn="t">
              <a:buNone/>
            </a:pPr>
            <a:r>
              <a:rPr lang="nl-NL" sz="2400" b="1" dirty="0"/>
              <a:t>Belangrijkste kenmerken:</a:t>
            </a:r>
          </a:p>
          <a:p>
            <a:pPr marL="0" indent="0" fontAlgn="t">
              <a:buNone/>
            </a:pPr>
            <a:endParaRPr lang="nl-NL" sz="2400" b="1" dirty="0"/>
          </a:p>
          <a:p>
            <a:pPr marL="0" indent="0" fontAlgn="t">
              <a:buNone/>
            </a:pPr>
            <a:r>
              <a:rPr lang="nl-NL" sz="2400" dirty="0"/>
              <a:t>🤧 hoesten of niezen</a:t>
            </a:r>
          </a:p>
          <a:p>
            <a:pPr marL="0" indent="0" fontAlgn="t">
              <a:buNone/>
            </a:pPr>
            <a:r>
              <a:rPr lang="nl-NL" sz="2400" dirty="0"/>
              <a:t>🌬️ benauwdheid</a:t>
            </a:r>
          </a:p>
          <a:p>
            <a:pPr marL="0" indent="0" fontAlgn="t">
              <a:buNone/>
            </a:pPr>
            <a:r>
              <a:rPr lang="nl-NL" sz="2400" dirty="0"/>
              <a:t>🤒 koorts</a:t>
            </a:r>
          </a:p>
          <a:p>
            <a:pPr marL="0" indent="0" fontAlgn="t">
              <a:buNone/>
            </a:pPr>
            <a:r>
              <a:rPr lang="nl-NL" sz="2400" dirty="0"/>
              <a:t>😴 vermoeidheid</a:t>
            </a:r>
          </a:p>
          <a:p>
            <a:pPr marL="0" indent="0" fontAlgn="t">
              <a:buNone/>
            </a:pPr>
            <a:r>
              <a:rPr lang="nl-NL" sz="2400" dirty="0"/>
              <a:t>😮‍💨 versnelde ademhaling</a:t>
            </a:r>
          </a:p>
          <a:p>
            <a:pPr marL="0" indent="0">
              <a:buNone/>
            </a:pPr>
            <a:endParaRPr lang="nl-NL" sz="2400" dirty="0"/>
          </a:p>
          <a:p>
            <a:endParaRPr lang="nl-NL" sz="2400" dirty="0"/>
          </a:p>
          <a:p>
            <a:endParaRPr lang="nl-NL" sz="24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DD43238-A8F8-5700-5E3E-B8F435D17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8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053455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C7AF13-B86A-4A38-940D-4FB7DA35F3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883F2E-57AB-51DC-DAFA-CE443BEEB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nl-NL" dirty="0"/>
            </a:br>
            <a:r>
              <a:rPr lang="nl-NL" sz="4900" dirty="0"/>
              <a:t>Luchtweginfecties</a:t>
            </a:r>
            <a:br>
              <a:rPr lang="nl-NL" sz="4900" dirty="0"/>
            </a:br>
            <a:endParaRPr lang="nl-NL" sz="4900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EC28FAA-9741-36B8-6A8F-90D6E2F2DA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949412" cy="4351338"/>
          </a:xfrm>
        </p:spPr>
        <p:txBody>
          <a:bodyPr>
            <a:normAutofit/>
          </a:bodyPr>
          <a:lstStyle/>
          <a:p>
            <a:pPr marL="0" indent="0" fontAlgn="t">
              <a:buNone/>
            </a:pPr>
            <a:r>
              <a:rPr lang="nl-NL" sz="2400" b="1" dirty="0"/>
              <a:t>Infectiepreventiemaatregelen:</a:t>
            </a:r>
          </a:p>
          <a:p>
            <a:pPr marL="0" indent="0" fontAlgn="t">
              <a:buNone/>
            </a:pPr>
            <a:endParaRPr lang="nl-NL" sz="2400" b="1" dirty="0"/>
          </a:p>
          <a:p>
            <a:pPr marL="0" indent="0" fontAlgn="t">
              <a:buNone/>
            </a:pPr>
            <a:r>
              <a:rPr lang="nl-NL" sz="2400" dirty="0"/>
              <a:t>🤲 goede </a:t>
            </a:r>
            <a:r>
              <a:rPr lang="nl-NL" sz="2400" b="1" dirty="0"/>
              <a:t>handhygiëne</a:t>
            </a:r>
            <a:endParaRPr lang="nl-NL" sz="2400" dirty="0"/>
          </a:p>
          <a:p>
            <a:pPr marL="0" indent="0" fontAlgn="t">
              <a:buNone/>
            </a:pPr>
            <a:r>
              <a:rPr lang="nl-NL" sz="2400" dirty="0"/>
              <a:t>🤧 hoest‑ en nies etiquette</a:t>
            </a:r>
          </a:p>
          <a:p>
            <a:pPr marL="0" indent="0" fontAlgn="t">
              <a:buNone/>
            </a:pPr>
            <a:r>
              <a:rPr lang="nl-NL" sz="2400" dirty="0"/>
              <a:t>🏃‍♂️ afstand houden bij klachten</a:t>
            </a:r>
          </a:p>
          <a:p>
            <a:pPr marL="0" indent="0" fontAlgn="t">
              <a:buNone/>
            </a:pPr>
            <a:r>
              <a:rPr lang="nl-NL" sz="2400" dirty="0"/>
              <a:t>🪟 goed </a:t>
            </a:r>
            <a:r>
              <a:rPr lang="nl-NL" sz="2400" b="1" dirty="0"/>
              <a:t>ventileren</a:t>
            </a:r>
            <a:endParaRPr lang="nl-NL" sz="2400" dirty="0"/>
          </a:p>
          <a:p>
            <a:pPr marL="0" indent="0" fontAlgn="t">
              <a:buNone/>
            </a:pPr>
            <a:r>
              <a:rPr lang="nl-NL" sz="2400" dirty="0"/>
              <a:t>😷 PBM bij indicatie</a:t>
            </a:r>
          </a:p>
          <a:p>
            <a:pPr marL="0" indent="0">
              <a:buNone/>
            </a:pPr>
            <a:endParaRPr lang="nl-NL" sz="2400" dirty="0"/>
          </a:p>
          <a:p>
            <a:endParaRPr lang="nl-NL" sz="2400" dirty="0"/>
          </a:p>
          <a:p>
            <a:endParaRPr lang="nl-NL" sz="24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D41B2EE-58E8-F2AF-A4C0-BC96954127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9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008522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07340C-A687-4317-8E63-93E97C441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t"/>
            <a:r>
              <a:rPr lang="nl-NL" dirty="0" err="1"/>
              <a:t>Maag‑darminfecties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1D94DAA-1A7B-2E19-3E8B-85DA5D96E8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fontAlgn="t">
              <a:buNone/>
            </a:pPr>
            <a:r>
              <a:rPr lang="nl-NL" sz="2400" dirty="0" err="1"/>
              <a:t>Maag‑darminfecties</a:t>
            </a:r>
            <a:r>
              <a:rPr lang="nl-NL" sz="2400" dirty="0"/>
              <a:t>, zoals door norovirus, verspreiden zich </a:t>
            </a:r>
            <a:r>
              <a:rPr lang="nl-NL" sz="2400" b="1" dirty="0"/>
              <a:t>heel snel</a:t>
            </a:r>
            <a:r>
              <a:rPr lang="nl-NL" sz="2400" dirty="0"/>
              <a:t> in de zorg</a:t>
            </a:r>
          </a:p>
          <a:p>
            <a:pPr marL="0" indent="0" fontAlgn="t">
              <a:buNone/>
            </a:pPr>
            <a:endParaRPr lang="nl-NL" sz="2400" b="1" dirty="0"/>
          </a:p>
          <a:p>
            <a:pPr marL="0" indent="0" fontAlgn="t">
              <a:buNone/>
            </a:pPr>
            <a:r>
              <a:rPr lang="nl-NL" sz="2400" b="1" dirty="0"/>
              <a:t>Belangrijkste kenmerken:</a:t>
            </a:r>
          </a:p>
          <a:p>
            <a:pPr marL="0" indent="0" fontAlgn="t">
              <a:buNone/>
            </a:pPr>
            <a:endParaRPr lang="nl-NL" sz="2400" b="1" dirty="0"/>
          </a:p>
          <a:p>
            <a:pPr marL="0" indent="0" fontAlgn="t">
              <a:buNone/>
            </a:pPr>
            <a:r>
              <a:rPr lang="nl-NL" sz="2400" dirty="0"/>
              <a:t>🤮 overgeven</a:t>
            </a:r>
          </a:p>
          <a:p>
            <a:pPr marL="0" indent="0" fontAlgn="t">
              <a:buNone/>
            </a:pPr>
            <a:r>
              <a:rPr lang="nl-NL" sz="2400" dirty="0"/>
              <a:t>💩 diarree</a:t>
            </a:r>
          </a:p>
          <a:p>
            <a:pPr marL="0" indent="0" fontAlgn="t">
              <a:buNone/>
            </a:pPr>
            <a:r>
              <a:rPr lang="nl-NL" sz="2400" dirty="0"/>
              <a:t>🤢 misselijkheid</a:t>
            </a:r>
          </a:p>
          <a:p>
            <a:pPr marL="0" indent="0" fontAlgn="t">
              <a:buNone/>
            </a:pPr>
            <a:r>
              <a:rPr lang="nl-NL" sz="2400" dirty="0"/>
              <a:t>🤕 buikpijn</a:t>
            </a:r>
          </a:p>
          <a:p>
            <a:pPr marL="0" indent="0" fontAlgn="t">
              <a:buNone/>
            </a:pPr>
            <a:r>
              <a:rPr lang="nl-NL" sz="2400" dirty="0"/>
              <a:t>🦠 vaak zeer besmettelijk</a:t>
            </a:r>
          </a:p>
          <a:p>
            <a:endParaRPr lang="nl-NL" sz="24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FDEEB8F-6822-5BA5-733B-8B7280128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10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876370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E8E962-A13C-4B82-3D69-EBE662C98F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9858B4-9C06-70AB-D2C7-D1F515F64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t"/>
            <a:r>
              <a:rPr lang="nl-NL" dirty="0" err="1"/>
              <a:t>Maag‑darminfecties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C1EE6A1-D6CA-33F0-995C-A24C1FC3E0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t">
              <a:buNone/>
            </a:pPr>
            <a:r>
              <a:rPr lang="nl-NL" sz="2400" b="1" dirty="0"/>
              <a:t>Infectiepreventiemaatregelen:</a:t>
            </a:r>
          </a:p>
          <a:p>
            <a:pPr marL="0" indent="0" fontAlgn="t">
              <a:buNone/>
            </a:pPr>
            <a:endParaRPr lang="nl-NL" sz="2400" b="1" dirty="0"/>
          </a:p>
          <a:p>
            <a:pPr marL="0" indent="0" fontAlgn="t">
              <a:buNone/>
            </a:pPr>
            <a:r>
              <a:rPr lang="nl-NL" sz="2400" dirty="0"/>
              <a:t>🧼 handen wassen met </a:t>
            </a:r>
            <a:r>
              <a:rPr lang="nl-NL" sz="2400" b="1" dirty="0"/>
              <a:t>water en zeep</a:t>
            </a:r>
            <a:endParaRPr lang="nl-NL" sz="2400" dirty="0"/>
          </a:p>
          <a:p>
            <a:pPr marL="0" indent="0" fontAlgn="t">
              <a:buNone/>
            </a:pPr>
            <a:r>
              <a:rPr lang="nl-NL" sz="2400" dirty="0"/>
              <a:t>🚽 toilet en omgeving goed reinigen</a:t>
            </a:r>
          </a:p>
          <a:p>
            <a:pPr marL="0" indent="0" fontAlgn="t">
              <a:buNone/>
            </a:pPr>
            <a:r>
              <a:rPr lang="nl-NL" sz="2400" dirty="0"/>
              <a:t>🧤 handschoenen en schort bij zorg</a:t>
            </a:r>
          </a:p>
          <a:p>
            <a:pPr marL="0" indent="0" fontAlgn="t">
              <a:buNone/>
            </a:pPr>
            <a:r>
              <a:rPr lang="nl-NL" sz="2400" dirty="0"/>
              <a:t>🧺 besmet wasgoed apart behandelen</a:t>
            </a:r>
          </a:p>
          <a:p>
            <a:pPr marL="0" indent="0" fontAlgn="t">
              <a:buNone/>
            </a:pPr>
            <a:r>
              <a:rPr lang="nl-NL" sz="2400" dirty="0"/>
              <a:t>🚪 zo nodig </a:t>
            </a:r>
            <a:r>
              <a:rPr lang="nl-NL" sz="2400" b="1" dirty="0"/>
              <a:t>isolatie</a:t>
            </a:r>
            <a:r>
              <a:rPr lang="nl-NL" sz="2400" dirty="0"/>
              <a:t> toepassen</a:t>
            </a:r>
          </a:p>
          <a:p>
            <a:pPr marL="0" indent="0" fontAlgn="t">
              <a:buNone/>
            </a:pPr>
            <a:endParaRPr lang="nl-NL" sz="2400" b="1" dirty="0"/>
          </a:p>
          <a:p>
            <a:endParaRPr lang="nl-NL" sz="24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2B0BCDA-7BD9-7293-94A7-143D40F1D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11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264361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EF99B9-5125-78A3-148F-BF932CA73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t"/>
            <a:r>
              <a:rPr lang="nl-NL" dirty="0"/>
              <a:t>Belangrijk om te onthouden</a:t>
            </a:r>
            <a:endParaRPr lang="nl-NL" b="1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BD91622-EDB6-F95E-2068-FB2EABDAF0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sz="2400" dirty="0"/>
              <a:t>✅ Zorginfecties komen vaak voor in de langdurige zorg</a:t>
            </a:r>
          </a:p>
          <a:p>
            <a:pPr marL="0" indent="0">
              <a:buNone/>
            </a:pPr>
            <a:r>
              <a:rPr lang="nl-NL" sz="2400" dirty="0"/>
              <a:t>✅ Urineweginfecties zijn het meest voorkomend</a:t>
            </a:r>
          </a:p>
          <a:p>
            <a:pPr marL="0" indent="0">
              <a:buNone/>
            </a:pPr>
            <a:r>
              <a:rPr lang="nl-NL" sz="2400" dirty="0"/>
              <a:t>✅ Handhygiëne is altijd de basis</a:t>
            </a:r>
          </a:p>
          <a:p>
            <a:pPr marL="0" indent="0">
              <a:buNone/>
            </a:pPr>
            <a:r>
              <a:rPr lang="nl-NL" sz="2400" dirty="0"/>
              <a:t>✅ Herken klachten op tijd</a:t>
            </a:r>
          </a:p>
          <a:p>
            <a:pPr marL="0" indent="0">
              <a:buNone/>
            </a:pPr>
            <a:r>
              <a:rPr lang="nl-NL" sz="2400" dirty="0"/>
              <a:t>✅ Volg de infectiepreventie‑afspraken van je organisatie</a:t>
            </a:r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3DAA898-7C74-59A3-C9C3-53DB7F305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12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609660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2EEDEB-0B6B-6B77-2BD0-5BA5E229ED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🌟 Situaties uit de praktijk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DAE5F33-F517-96B1-8663-923B57CB14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t">
              <a:buNone/>
            </a:pPr>
            <a:r>
              <a:rPr lang="nl-NL" sz="2400" b="1" dirty="0"/>
              <a:t>Situatie 1</a:t>
            </a:r>
          </a:p>
          <a:p>
            <a:pPr marL="0" indent="0">
              <a:buNone/>
            </a:pPr>
            <a:endParaRPr lang="nl-NL" sz="2400" b="1" dirty="0"/>
          </a:p>
          <a:p>
            <a:pPr marL="0" indent="0">
              <a:buNone/>
            </a:pPr>
            <a:r>
              <a:rPr lang="nl-NL" sz="2400" dirty="0"/>
              <a:t>👵 Een zorgvrager is plots verward en plast vaker. Waar denk je aan?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dirty="0"/>
              <a:t>👉 Denk aan een urineweginfectie en meld dit.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42CA5B0-EC7A-6A05-3059-887DC0884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13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29433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8E33FB-C17C-8C8F-B078-25CD773229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F2580A-6E1E-0A09-7302-7CF604368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🌟 Situaties uit de praktijk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E64EF2A-1BDF-0832-4F0D-A26A592EB9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t">
              <a:buNone/>
            </a:pPr>
            <a:r>
              <a:rPr lang="nl-NL" sz="2400" b="1" dirty="0"/>
              <a:t>Situatie 2</a:t>
            </a:r>
          </a:p>
          <a:p>
            <a:pPr marL="0" indent="0">
              <a:buNone/>
            </a:pPr>
            <a:endParaRPr lang="nl-NL" sz="2400" b="1" dirty="0"/>
          </a:p>
          <a:p>
            <a:pPr marL="0" indent="0">
              <a:buNone/>
            </a:pPr>
            <a:r>
              <a:rPr lang="nl-NL" sz="2400" dirty="0"/>
              <a:t>👵 Een zorgvrager heeft wondvocht op het onderbeen. Welke infectiepreventiemaatregelen neem je?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dirty="0"/>
              <a:t>👉 Gebruik handschoenen, reinig en dek de wond af.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B582902-A845-0BC5-73F3-E1C3EF0E5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14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550841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8D5304-7DDB-2C63-6219-74AB3360F3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ABF0BB-345B-3F2E-EC32-55D85640B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🌟 Situaties uit de praktijk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653A726-2CA0-B965-C668-B716548AC3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t">
              <a:buNone/>
            </a:pPr>
            <a:r>
              <a:rPr lang="nl-NL" sz="2400" b="1" dirty="0"/>
              <a:t>Situatie 3</a:t>
            </a:r>
          </a:p>
          <a:p>
            <a:pPr marL="0" indent="0">
              <a:buNone/>
            </a:pPr>
            <a:endParaRPr lang="nl-NL" sz="2400" b="1" dirty="0"/>
          </a:p>
          <a:p>
            <a:pPr marL="0" indent="0">
              <a:buNone/>
            </a:pPr>
            <a:r>
              <a:rPr lang="nl-NL" sz="2400" dirty="0"/>
              <a:t>👵 👵 👵 Meerdere zorgvragers zijn aan het braken. Waar denk je aan?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dirty="0"/>
              <a:t>👉 Denk aan een </a:t>
            </a:r>
            <a:r>
              <a:rPr lang="nl-NL" sz="2400" dirty="0" err="1"/>
              <a:t>maag-darminfectie</a:t>
            </a:r>
            <a:r>
              <a:rPr lang="nl-NL" sz="2400" dirty="0"/>
              <a:t>, voer extra hygiënemaatregelen uit.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C5401B5-BAB7-10A0-D916-E09BE2EE6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15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6291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</TotalTime>
  <Words>506</Words>
  <Application>Microsoft Office PowerPoint</Application>
  <PresentationFormat>Breedbeeld</PresentationFormat>
  <Paragraphs>143</Paragraphs>
  <Slides>15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15</vt:i4>
      </vt:variant>
    </vt:vector>
  </HeadingPairs>
  <TitlesOfParts>
    <vt:vector size="19" baseType="lpstr">
      <vt:lpstr>Arial</vt:lpstr>
      <vt:lpstr>Calibri</vt:lpstr>
      <vt:lpstr>Roboto</vt:lpstr>
      <vt:lpstr>Kantoorthema</vt:lpstr>
      <vt:lpstr>Infectiepreventiemaatregelen bij zorginfecties</vt:lpstr>
      <vt:lpstr>Wat zijn zorginfecties?</vt:lpstr>
      <vt:lpstr>Waarom is kennis over zorginfecties belangrijk? </vt:lpstr>
      <vt:lpstr> Urineweginfecties  </vt:lpstr>
      <vt:lpstr> Urineweginfecties  </vt:lpstr>
      <vt:lpstr> Huidinfecties </vt:lpstr>
      <vt:lpstr> Huidinfecties </vt:lpstr>
      <vt:lpstr> Luchtweginfecties </vt:lpstr>
      <vt:lpstr> Luchtweginfecties </vt:lpstr>
      <vt:lpstr>Maag‑darminfecties</vt:lpstr>
      <vt:lpstr>Maag‑darminfecties</vt:lpstr>
      <vt:lpstr>Belangrijk om te onthouden</vt:lpstr>
      <vt:lpstr>🌟 Situaties uit de praktijk</vt:lpstr>
      <vt:lpstr>🌟 Situaties uit de praktijk</vt:lpstr>
      <vt:lpstr>🌟 Situaties uit de praktijk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Bossink, A. (Annemarie)</dc:creator>
  <cp:lastModifiedBy>Bossink, A. (Annemarie)</cp:lastModifiedBy>
  <cp:revision>3</cp:revision>
  <dcterms:created xsi:type="dcterms:W3CDTF">2024-04-11T08:01:36Z</dcterms:created>
  <dcterms:modified xsi:type="dcterms:W3CDTF">2026-08-20T10:46:03Z</dcterms:modified>
</cp:coreProperties>
</file>