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44" r:id="rId1"/>
  </p:sldMasterIdLst>
  <p:notesMasterIdLst>
    <p:notesMasterId r:id="rId18"/>
  </p:notesMasterIdLst>
  <p:sldIdLst>
    <p:sldId id="256" r:id="rId2"/>
    <p:sldId id="331" r:id="rId3"/>
    <p:sldId id="257" r:id="rId4"/>
    <p:sldId id="259" r:id="rId5"/>
    <p:sldId id="267" r:id="rId6"/>
    <p:sldId id="269" r:id="rId7"/>
    <p:sldId id="266" r:id="rId8"/>
    <p:sldId id="260" r:id="rId9"/>
    <p:sldId id="261" r:id="rId10"/>
    <p:sldId id="270" r:id="rId11"/>
    <p:sldId id="271" r:id="rId12"/>
    <p:sldId id="262" r:id="rId13"/>
    <p:sldId id="268" r:id="rId14"/>
    <p:sldId id="263" r:id="rId15"/>
    <p:sldId id="285" r:id="rId16"/>
    <p:sldId id="286" r:id="rId1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87"/>
    <a:srgbClr val="38A962"/>
    <a:srgbClr val="88BA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ssink, A. (Annemarie)" userId="2c853493-b21d-42bb-829b-19a3bc3b45c3" providerId="ADAL" clId="{03F4363A-F554-4198-BE3A-CF00DE7B878C}"/>
    <pc:docChg chg="undo redo custSel modSld">
      <pc:chgData name="Bossink, A. (Annemarie)" userId="2c853493-b21d-42bb-829b-19a3bc3b45c3" providerId="ADAL" clId="{03F4363A-F554-4198-BE3A-CF00DE7B878C}" dt="2026-08-20T10:48:59.301" v="273" actId="20577"/>
      <pc:docMkLst>
        <pc:docMk/>
      </pc:docMkLst>
      <pc:sldChg chg="modSp mod">
        <pc:chgData name="Bossink, A. (Annemarie)" userId="2c853493-b21d-42bb-829b-19a3bc3b45c3" providerId="ADAL" clId="{03F4363A-F554-4198-BE3A-CF00DE7B878C}" dt="2026-08-20T10:46:41.399" v="227" actId="20577"/>
        <pc:sldMkLst>
          <pc:docMk/>
          <pc:sldMk cId="2300078303" sldId="256"/>
        </pc:sldMkLst>
        <pc:spChg chg="mod">
          <ac:chgData name="Bossink, A. (Annemarie)" userId="2c853493-b21d-42bb-829b-19a3bc3b45c3" providerId="ADAL" clId="{03F4363A-F554-4198-BE3A-CF00DE7B878C}" dt="2026-08-20T10:46:41.399" v="227" actId="20577"/>
          <ac:spMkLst>
            <pc:docMk/>
            <pc:sldMk cId="2300078303" sldId="256"/>
            <ac:spMk id="4" creationId="{BC460276-15F6-3B53-C1D8-72D942EEF1BB}"/>
          </ac:spMkLst>
        </pc:spChg>
        <pc:spChg chg="mod">
          <ac:chgData name="Bossink, A. (Annemarie)" userId="2c853493-b21d-42bb-829b-19a3bc3b45c3" providerId="ADAL" clId="{03F4363A-F554-4198-BE3A-CF00DE7B878C}" dt="2026-08-17T14:08:32.660" v="2" actId="114"/>
          <ac:spMkLst>
            <pc:docMk/>
            <pc:sldMk cId="2300078303" sldId="256"/>
            <ac:spMk id="5" creationId="{404F1C75-9EFA-36B9-B0CA-6E0FE6296437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47:20.515" v="270" actId="20577"/>
        <pc:sldMkLst>
          <pc:docMk/>
          <pc:sldMk cId="3333956772" sldId="257"/>
        </pc:sldMkLst>
        <pc:spChg chg="mod">
          <ac:chgData name="Bossink, A. (Annemarie)" userId="2c853493-b21d-42bb-829b-19a3bc3b45c3" providerId="ADAL" clId="{03F4363A-F554-4198-BE3A-CF00DE7B878C}" dt="2026-08-20T10:47:20.515" v="270" actId="20577"/>
          <ac:spMkLst>
            <pc:docMk/>
            <pc:sldMk cId="3333956772" sldId="257"/>
            <ac:spMk id="6" creationId="{97D5CB0A-D60D-DF99-5D59-A5FB0D1BC87B}"/>
          </ac:spMkLst>
        </pc:spChg>
        <pc:spChg chg="mod">
          <ac:chgData name="Bossink, A. (Annemarie)" userId="2c853493-b21d-42bb-829b-19a3bc3b45c3" providerId="ADAL" clId="{03F4363A-F554-4198-BE3A-CF00DE7B878C}" dt="2026-08-17T14:09:23.515" v="17" actId="6549"/>
          <ac:spMkLst>
            <pc:docMk/>
            <pc:sldMk cId="3333956772" sldId="257"/>
            <ac:spMk id="7" creationId="{0F781A3D-31F1-0EF2-82A9-89EA34DB9122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4:27:04.952" v="226" actId="1076"/>
        <pc:sldMkLst>
          <pc:docMk/>
          <pc:sldMk cId="3209300409" sldId="259"/>
        </pc:sldMkLst>
        <pc:spChg chg="mod">
          <ac:chgData name="Bossink, A. (Annemarie)" userId="2c853493-b21d-42bb-829b-19a3bc3b45c3" providerId="ADAL" clId="{03F4363A-F554-4198-BE3A-CF00DE7B878C}" dt="2026-08-17T14:09:29.749" v="19" actId="20577"/>
          <ac:spMkLst>
            <pc:docMk/>
            <pc:sldMk cId="3209300409" sldId="259"/>
            <ac:spMk id="2" creationId="{D0817C8C-E6DF-D604-6138-B3086B37F989}"/>
          </ac:spMkLst>
        </pc:spChg>
        <pc:spChg chg="mod">
          <ac:chgData name="Bossink, A. (Annemarie)" userId="2c853493-b21d-42bb-829b-19a3bc3b45c3" providerId="ADAL" clId="{03F4363A-F554-4198-BE3A-CF00DE7B878C}" dt="2026-08-17T14:13:33.599" v="63" actId="20577"/>
          <ac:spMkLst>
            <pc:docMk/>
            <pc:sldMk cId="3209300409" sldId="259"/>
            <ac:spMk id="3" creationId="{76FEC843-63F7-A350-0436-B0E8AFA86E1C}"/>
          </ac:spMkLst>
        </pc:spChg>
        <pc:picChg chg="mod">
          <ac:chgData name="Bossink, A. (Annemarie)" userId="2c853493-b21d-42bb-829b-19a3bc3b45c3" providerId="ADAL" clId="{03F4363A-F554-4198-BE3A-CF00DE7B878C}" dt="2026-08-17T14:27:04.952" v="226" actId="1076"/>
          <ac:picMkLst>
            <pc:docMk/>
            <pc:sldMk cId="3209300409" sldId="259"/>
            <ac:picMk id="5" creationId="{73D28B00-A4EC-4B6E-1B73-4755582417D3}"/>
          </ac:picMkLst>
        </pc:picChg>
      </pc:sldChg>
      <pc:sldChg chg="delSp modSp mod">
        <pc:chgData name="Bossink, A. (Annemarie)" userId="2c853493-b21d-42bb-829b-19a3bc3b45c3" providerId="ADAL" clId="{03F4363A-F554-4198-BE3A-CF00DE7B878C}" dt="2026-08-17T14:15:04.031" v="72" actId="478"/>
        <pc:sldMkLst>
          <pc:docMk/>
          <pc:sldMk cId="3275553921" sldId="260"/>
        </pc:sldMkLst>
        <pc:spChg chg="mod">
          <ac:chgData name="Bossink, A. (Annemarie)" userId="2c853493-b21d-42bb-829b-19a3bc3b45c3" providerId="ADAL" clId="{03F4363A-F554-4198-BE3A-CF00DE7B878C}" dt="2026-08-17T14:14:58.811" v="71" actId="6549"/>
          <ac:spMkLst>
            <pc:docMk/>
            <pc:sldMk cId="3275553921" sldId="260"/>
            <ac:spMk id="4" creationId="{1DF5F40F-E896-AC0E-1285-4E4597672287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4:25:58.624" v="219" actId="1076"/>
        <pc:sldMkLst>
          <pc:docMk/>
          <pc:sldMk cId="2161721699" sldId="261"/>
        </pc:sldMkLst>
        <pc:spChg chg="mod">
          <ac:chgData name="Bossink, A. (Annemarie)" userId="2c853493-b21d-42bb-829b-19a3bc3b45c3" providerId="ADAL" clId="{03F4363A-F554-4198-BE3A-CF00DE7B878C}" dt="2026-08-17T14:15:25.783" v="94" actId="1076"/>
          <ac:spMkLst>
            <pc:docMk/>
            <pc:sldMk cId="2161721699" sldId="261"/>
            <ac:spMk id="2" creationId="{8AB45A1D-EF85-EEF7-2E08-31C1356E4BA3}"/>
          </ac:spMkLst>
        </pc:spChg>
        <pc:spChg chg="mod">
          <ac:chgData name="Bossink, A. (Annemarie)" userId="2c853493-b21d-42bb-829b-19a3bc3b45c3" providerId="ADAL" clId="{03F4363A-F554-4198-BE3A-CF00DE7B878C}" dt="2026-08-17T14:25:58.624" v="219" actId="1076"/>
          <ac:spMkLst>
            <pc:docMk/>
            <pc:sldMk cId="2161721699" sldId="261"/>
            <ac:spMk id="6" creationId="{87F7B39E-E21B-E8A4-A7BC-59223CF21421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4:25:18.969" v="213"/>
        <pc:sldMkLst>
          <pc:docMk/>
          <pc:sldMk cId="99799685" sldId="262"/>
        </pc:sldMkLst>
        <pc:spChg chg="mod">
          <ac:chgData name="Bossink, A. (Annemarie)" userId="2c853493-b21d-42bb-829b-19a3bc3b45c3" providerId="ADAL" clId="{03F4363A-F554-4198-BE3A-CF00DE7B878C}" dt="2026-08-17T14:17:58.712" v="159" actId="1076"/>
          <ac:spMkLst>
            <pc:docMk/>
            <pc:sldMk cId="99799685" sldId="262"/>
            <ac:spMk id="2" creationId="{0EF7F41D-5502-3CD3-2317-3D512E9043C5}"/>
          </ac:spMkLst>
        </pc:spChg>
        <pc:spChg chg="mod">
          <ac:chgData name="Bossink, A. (Annemarie)" userId="2c853493-b21d-42bb-829b-19a3bc3b45c3" providerId="ADAL" clId="{03F4363A-F554-4198-BE3A-CF00DE7B878C}" dt="2026-08-17T14:25:18.969" v="213"/>
          <ac:spMkLst>
            <pc:docMk/>
            <pc:sldMk cId="99799685" sldId="262"/>
            <ac:spMk id="5" creationId="{B4D3120C-B54E-C869-6B0B-3B7616EE989F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4:23:36.310" v="200" actId="255"/>
        <pc:sldMkLst>
          <pc:docMk/>
          <pc:sldMk cId="3977241414" sldId="263"/>
        </pc:sldMkLst>
        <pc:spChg chg="mod">
          <ac:chgData name="Bossink, A. (Annemarie)" userId="2c853493-b21d-42bb-829b-19a3bc3b45c3" providerId="ADAL" clId="{03F4363A-F554-4198-BE3A-CF00DE7B878C}" dt="2026-08-17T14:22:25.817" v="189" actId="6549"/>
          <ac:spMkLst>
            <pc:docMk/>
            <pc:sldMk cId="3977241414" sldId="263"/>
            <ac:spMk id="7" creationId="{BEC1734F-1AC5-CF4F-59D5-B0B4C1DA6867}"/>
          </ac:spMkLst>
        </pc:spChg>
        <pc:spChg chg="mod">
          <ac:chgData name="Bossink, A. (Annemarie)" userId="2c853493-b21d-42bb-829b-19a3bc3b45c3" providerId="ADAL" clId="{03F4363A-F554-4198-BE3A-CF00DE7B878C}" dt="2026-08-17T14:23:36.310" v="200" actId="255"/>
          <ac:spMkLst>
            <pc:docMk/>
            <pc:sldMk cId="3977241414" sldId="263"/>
            <ac:spMk id="8" creationId="{9973D3FF-4143-BC45-E4BB-28750382DA7C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4:14:38.026" v="70" actId="6549"/>
        <pc:sldMkLst>
          <pc:docMk/>
          <pc:sldMk cId="2152403505" sldId="266"/>
        </pc:sldMkLst>
        <pc:spChg chg="mod">
          <ac:chgData name="Bossink, A. (Annemarie)" userId="2c853493-b21d-42bb-829b-19a3bc3b45c3" providerId="ADAL" clId="{03F4363A-F554-4198-BE3A-CF00DE7B878C}" dt="2026-08-17T14:14:38.026" v="70" actId="6549"/>
          <ac:spMkLst>
            <pc:docMk/>
            <pc:sldMk cId="2152403505" sldId="266"/>
            <ac:spMk id="2" creationId="{84DEAE39-EF28-2549-9042-23264A78D357}"/>
          </ac:spMkLst>
        </pc:spChg>
        <pc:spChg chg="mod">
          <ac:chgData name="Bossink, A. (Annemarie)" userId="2c853493-b21d-42bb-829b-19a3bc3b45c3" providerId="ADAL" clId="{03F4363A-F554-4198-BE3A-CF00DE7B878C}" dt="2026-08-17T14:14:35.340" v="69"/>
          <ac:spMkLst>
            <pc:docMk/>
            <pc:sldMk cId="2152403505" sldId="266"/>
            <ac:spMk id="3" creationId="{2337064B-6664-5B5A-CE15-1305CF6817A1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4:13:15.001" v="57" actId="6549"/>
        <pc:sldMkLst>
          <pc:docMk/>
          <pc:sldMk cId="106300680" sldId="267"/>
        </pc:sldMkLst>
        <pc:spChg chg="mod">
          <ac:chgData name="Bossink, A. (Annemarie)" userId="2c853493-b21d-42bb-829b-19a3bc3b45c3" providerId="ADAL" clId="{03F4363A-F554-4198-BE3A-CF00DE7B878C}" dt="2026-08-17T14:12:56.811" v="54" actId="6549"/>
          <ac:spMkLst>
            <pc:docMk/>
            <pc:sldMk cId="106300680" sldId="267"/>
            <ac:spMk id="2" creationId="{11FA16C3-2250-A4FE-83A5-08DE80404404}"/>
          </ac:spMkLst>
        </pc:spChg>
        <pc:spChg chg="mod">
          <ac:chgData name="Bossink, A. (Annemarie)" userId="2c853493-b21d-42bb-829b-19a3bc3b45c3" providerId="ADAL" clId="{03F4363A-F554-4198-BE3A-CF00DE7B878C}" dt="2026-08-17T14:13:15.001" v="57" actId="6549"/>
          <ac:spMkLst>
            <pc:docMk/>
            <pc:sldMk cId="106300680" sldId="267"/>
            <ac:spMk id="3" creationId="{A285BBF6-2B56-0492-7C56-0ED3A4587CB3}"/>
          </ac:spMkLst>
        </pc:spChg>
      </pc:sldChg>
      <pc:sldChg chg="addSp delSp modSp mod">
        <pc:chgData name="Bossink, A. (Annemarie)" userId="2c853493-b21d-42bb-829b-19a3bc3b45c3" providerId="ADAL" clId="{03F4363A-F554-4198-BE3A-CF00DE7B878C}" dt="2026-08-17T14:25:09.875" v="210"/>
        <pc:sldMkLst>
          <pc:docMk/>
          <pc:sldMk cId="3952218993" sldId="268"/>
        </pc:sldMkLst>
        <pc:spChg chg="mod">
          <ac:chgData name="Bossink, A. (Annemarie)" userId="2c853493-b21d-42bb-829b-19a3bc3b45c3" providerId="ADAL" clId="{03F4363A-F554-4198-BE3A-CF00DE7B878C}" dt="2026-08-17T14:25:09.875" v="210"/>
          <ac:spMkLst>
            <pc:docMk/>
            <pc:sldMk cId="3952218993" sldId="268"/>
            <ac:spMk id="5" creationId="{4B0C25A7-57CC-753E-BA3C-AA480B27782F}"/>
          </ac:spMkLst>
        </pc:spChg>
        <pc:spChg chg="add mod">
          <ac:chgData name="Bossink, A. (Annemarie)" userId="2c853493-b21d-42bb-829b-19a3bc3b45c3" providerId="ADAL" clId="{03F4363A-F554-4198-BE3A-CF00DE7B878C}" dt="2026-08-17T14:18:13.143" v="162"/>
          <ac:spMkLst>
            <pc:docMk/>
            <pc:sldMk cId="3952218993" sldId="268"/>
            <ac:spMk id="8" creationId="{A16A4742-B166-9B67-889D-A4F21FAE2467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4:13:59.838" v="67" actId="478"/>
        <pc:sldMkLst>
          <pc:docMk/>
          <pc:sldMk cId="2906628945" sldId="269"/>
        </pc:sldMkLst>
        <pc:spChg chg="mod">
          <ac:chgData name="Bossink, A. (Annemarie)" userId="2c853493-b21d-42bb-829b-19a3bc3b45c3" providerId="ADAL" clId="{03F4363A-F554-4198-BE3A-CF00DE7B878C}" dt="2026-08-17T14:13:07.120" v="55" actId="6549"/>
          <ac:spMkLst>
            <pc:docMk/>
            <pc:sldMk cId="2906628945" sldId="269"/>
            <ac:spMk id="2" creationId="{2C642AFC-CB6A-51D3-9E65-6B4D743F49BD}"/>
          </ac:spMkLst>
        </pc:spChg>
        <pc:spChg chg="mod">
          <ac:chgData name="Bossink, A. (Annemarie)" userId="2c853493-b21d-42bb-829b-19a3bc3b45c3" providerId="ADAL" clId="{03F4363A-F554-4198-BE3A-CF00DE7B878C}" dt="2026-08-17T14:13:57.901" v="66" actId="20577"/>
          <ac:spMkLst>
            <pc:docMk/>
            <pc:sldMk cId="2906628945" sldId="269"/>
            <ac:spMk id="3" creationId="{003935A6-2B54-CC32-D67A-9C53BD226A57}"/>
          </ac:spMkLst>
        </pc:spChg>
      </pc:sldChg>
      <pc:sldChg chg="addSp delSp modSp mod">
        <pc:chgData name="Bossink, A. (Annemarie)" userId="2c853493-b21d-42bb-829b-19a3bc3b45c3" providerId="ADAL" clId="{03F4363A-F554-4198-BE3A-CF00DE7B878C}" dt="2026-08-17T14:25:31.988" v="218"/>
        <pc:sldMkLst>
          <pc:docMk/>
          <pc:sldMk cId="3660190336" sldId="270"/>
        </pc:sldMkLst>
        <pc:spChg chg="mod">
          <ac:chgData name="Bossink, A. (Annemarie)" userId="2c853493-b21d-42bb-829b-19a3bc3b45c3" providerId="ADAL" clId="{03F4363A-F554-4198-BE3A-CF00DE7B878C}" dt="2026-08-17T14:25:31.988" v="218"/>
          <ac:spMkLst>
            <pc:docMk/>
            <pc:sldMk cId="3660190336" sldId="270"/>
            <ac:spMk id="7" creationId="{D9E4CD6D-FA3F-5FB6-9300-1BC076E9FBBA}"/>
          </ac:spMkLst>
        </pc:spChg>
        <pc:spChg chg="add mod">
          <ac:chgData name="Bossink, A. (Annemarie)" userId="2c853493-b21d-42bb-829b-19a3bc3b45c3" providerId="ADAL" clId="{03F4363A-F554-4198-BE3A-CF00DE7B878C}" dt="2026-08-17T14:16:02.668" v="114"/>
          <ac:spMkLst>
            <pc:docMk/>
            <pc:sldMk cId="3660190336" sldId="270"/>
            <ac:spMk id="8" creationId="{5CC1F7F9-E110-0E95-601E-36D655B7AD75}"/>
          </ac:spMkLst>
        </pc:spChg>
      </pc:sldChg>
      <pc:sldChg chg="addSp delSp modSp mod">
        <pc:chgData name="Bossink, A. (Annemarie)" userId="2c853493-b21d-42bb-829b-19a3bc3b45c3" providerId="ADAL" clId="{03F4363A-F554-4198-BE3A-CF00DE7B878C}" dt="2026-08-17T14:25:24.882" v="215"/>
        <pc:sldMkLst>
          <pc:docMk/>
          <pc:sldMk cId="2156646155" sldId="271"/>
        </pc:sldMkLst>
        <pc:spChg chg="add mod">
          <ac:chgData name="Bossink, A. (Annemarie)" userId="2c853493-b21d-42bb-829b-19a3bc3b45c3" providerId="ADAL" clId="{03F4363A-F554-4198-BE3A-CF00DE7B878C}" dt="2026-08-17T14:16:11.763" v="117"/>
          <ac:spMkLst>
            <pc:docMk/>
            <pc:sldMk cId="2156646155" sldId="271"/>
            <ac:spMk id="7" creationId="{A41699DA-DF2B-3FC1-9AA9-8883CC4AF6B3}"/>
          </ac:spMkLst>
        </pc:spChg>
        <pc:spChg chg="mod">
          <ac:chgData name="Bossink, A. (Annemarie)" userId="2c853493-b21d-42bb-829b-19a3bc3b45c3" providerId="ADAL" clId="{03F4363A-F554-4198-BE3A-CF00DE7B878C}" dt="2026-08-17T14:25:24.882" v="215"/>
          <ac:spMkLst>
            <pc:docMk/>
            <pc:sldMk cId="2156646155" sldId="271"/>
            <ac:spMk id="8" creationId="{3B631513-9B0C-6286-790A-A3E20EFB8FA9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4:23:29.541" v="199" actId="478"/>
        <pc:sldMkLst>
          <pc:docMk/>
          <pc:sldMk cId="1861455243" sldId="285"/>
        </pc:sldMkLst>
        <pc:spChg chg="mod">
          <ac:chgData name="Bossink, A. (Annemarie)" userId="2c853493-b21d-42bb-829b-19a3bc3b45c3" providerId="ADAL" clId="{03F4363A-F554-4198-BE3A-CF00DE7B878C}" dt="2026-08-17T14:22:31.214" v="191" actId="20577"/>
          <ac:spMkLst>
            <pc:docMk/>
            <pc:sldMk cId="1861455243" sldId="285"/>
            <ac:spMk id="2" creationId="{94DCA8EA-798A-597E-C81C-F0328CABBB93}"/>
          </ac:spMkLst>
        </pc:spChg>
        <pc:spChg chg="mod">
          <ac:chgData name="Bossink, A. (Annemarie)" userId="2c853493-b21d-42bb-829b-19a3bc3b45c3" providerId="ADAL" clId="{03F4363A-F554-4198-BE3A-CF00DE7B878C}" dt="2026-08-17T14:22:58.592" v="198" actId="255"/>
          <ac:spMkLst>
            <pc:docMk/>
            <pc:sldMk cId="1861455243" sldId="285"/>
            <ac:spMk id="3" creationId="{50EB7665-4E5F-6E22-3DCD-2EF9450DD94A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48:59.301" v="273" actId="20577"/>
        <pc:sldMkLst>
          <pc:docMk/>
          <pc:sldMk cId="1735567651" sldId="286"/>
        </pc:sldMkLst>
        <pc:spChg chg="mod">
          <ac:chgData name="Bossink, A. (Annemarie)" userId="2c853493-b21d-42bb-829b-19a3bc3b45c3" providerId="ADAL" clId="{03F4363A-F554-4198-BE3A-CF00DE7B878C}" dt="2026-08-17T14:26:19.562" v="220" actId="20577"/>
          <ac:spMkLst>
            <pc:docMk/>
            <pc:sldMk cId="1735567651" sldId="286"/>
            <ac:spMk id="2" creationId="{B041A440-7FB6-58F0-8E11-ABDA9C9E7E88}"/>
          </ac:spMkLst>
        </pc:spChg>
        <pc:spChg chg="mod">
          <ac:chgData name="Bossink, A. (Annemarie)" userId="2c853493-b21d-42bb-829b-19a3bc3b45c3" providerId="ADAL" clId="{03F4363A-F554-4198-BE3A-CF00DE7B878C}" dt="2026-08-20T10:48:59.301" v="273" actId="20577"/>
          <ac:spMkLst>
            <pc:docMk/>
            <pc:sldMk cId="1735567651" sldId="286"/>
            <ac:spMk id="3" creationId="{9DE88402-1C16-0283-81E9-C15B9D716282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4:08:54.124" v="8" actId="478"/>
        <pc:sldMkLst>
          <pc:docMk/>
          <pc:sldMk cId="3569671885" sldId="331"/>
        </pc:sldMkLst>
        <pc:spChg chg="mod">
          <ac:chgData name="Bossink, A. (Annemarie)" userId="2c853493-b21d-42bb-829b-19a3bc3b45c3" providerId="ADAL" clId="{03F4363A-F554-4198-BE3A-CF00DE7B878C}" dt="2026-08-17T14:08:51.101" v="7" actId="20577"/>
          <ac:spMkLst>
            <pc:docMk/>
            <pc:sldMk cId="3569671885" sldId="331"/>
            <ac:spMk id="3" creationId="{8507744C-A1E0-CF7D-200B-5182C8A0CD3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DEBEF-EE05-42D0-8DD3-20D581595DC6}" type="datetimeFigureOut">
              <a:rPr lang="nl-NL" smtClean="0"/>
              <a:t>20-8-2026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76B97-03DF-4316-9CC4-EF51B2DF71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3699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1D4190-FEC5-7764-C01B-CE571C164A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46494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3286D07D-7C34-4799-D296-9B71E1C888B7}"/>
              </a:ext>
            </a:extLst>
          </p:cNvPr>
          <p:cNvSpPr/>
          <p:nvPr userDrawn="1"/>
        </p:nvSpPr>
        <p:spPr>
          <a:xfrm>
            <a:off x="0" y="3958225"/>
            <a:ext cx="12192000" cy="2899776"/>
          </a:xfrm>
          <a:prstGeom prst="rect">
            <a:avLst/>
          </a:prstGeom>
          <a:gradFill>
            <a:gsLst>
              <a:gs pos="50000">
                <a:srgbClr val="38A962"/>
              </a:gs>
              <a:gs pos="0">
                <a:srgbClr val="88BA14"/>
              </a:gs>
              <a:gs pos="100000">
                <a:srgbClr val="00968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2DEE525-4FF1-8067-B5E2-5163CE12BC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2326"/>
            <a:ext cx="9144000" cy="1655762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169898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44C7FF-701A-91E6-F41D-C13740773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F9A304A-3957-AB71-4A42-12F519F09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Roboto" panose="02000000000000000000" pitchFamily="2" charset="0"/>
              </a:defRPr>
            </a:lvl1pPr>
            <a:lvl2pPr>
              <a:defRPr baseline="0">
                <a:latin typeface="Roboto" panose="02000000000000000000" pitchFamily="2" charset="0"/>
              </a:defRPr>
            </a:lvl2pPr>
            <a:lvl3pPr>
              <a:defRPr baseline="0">
                <a:latin typeface="Roboto" panose="02000000000000000000" pitchFamily="2" charset="0"/>
              </a:defRPr>
            </a:lvl3pPr>
            <a:lvl4pPr>
              <a:defRPr baseline="0">
                <a:latin typeface="Roboto" panose="02000000000000000000" pitchFamily="2" charset="0"/>
              </a:defRPr>
            </a:lvl4pPr>
            <a:lvl5pPr>
              <a:defRPr baseline="0">
                <a:latin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7E5D872-9AAC-C509-E43B-A2FEAB8C3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97BACCE5-3C70-8758-52CF-F7E203827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62612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7748A-DE04-97F3-30AF-C3022F6C4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235DCAC-2CF3-1199-C180-A8B89869A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F47C5F7-3AA6-F8BC-2C00-D1A90C314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71495C5E-0C0D-8D98-025B-AA6699385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01572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04F142-B6F9-BE93-2D22-651EF863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15793FB-3570-49B1-0C71-2F07B78575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6934222-875B-F35B-F870-8D8DD58386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725CA06-A9BC-6266-3E99-8A7F2A2EF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DBD8B21-2C21-1258-577C-3ACEEE534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0690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5F5EBA-567D-43EC-7B22-66B7881A9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14D8E3E-CE8B-F30B-2540-7F9164BB1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 i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70FB768-A03B-4A88-F93D-2125CD51AA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782A3DD-4FB4-16CF-97E0-C48A1CB2AF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172A79A-A95E-3F0F-179B-E59E4C2353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2985F1D-CB3D-A098-D1F4-D328EEBEF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0" name="Tijdelijke aanduiding voor voettekst 5">
            <a:extLst>
              <a:ext uri="{FF2B5EF4-FFF2-40B4-BE49-F238E27FC236}">
                <a16:creationId xmlns:a16="http://schemas.microsoft.com/office/drawing/2014/main" id="{B7F5721A-E0D9-1934-1600-74841D7EE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09370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17D5A4-A0FF-8C35-3673-06ED35722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D4E4C58-7E96-C682-BC72-AFC62FEAE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3C2585B-7A23-A162-989B-2A4A84EE6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01795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0D1FBD8-C146-17CB-47BE-F76B3836D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5" name="Tijdelijke aanduiding voor voettekst 5">
            <a:extLst>
              <a:ext uri="{FF2B5EF4-FFF2-40B4-BE49-F238E27FC236}">
                <a16:creationId xmlns:a16="http://schemas.microsoft.com/office/drawing/2014/main" id="{4FF344FB-F0CB-E04D-A66D-8A0D0E7C1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562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9BF16F-F460-7422-66D9-5E1789F66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0692ADC-89B3-A875-C9EF-8148199CC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28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8E6CFBC-BC43-3451-80A4-90038420E9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DF0448F-C358-65D0-1F97-92E48794C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voettekst 5">
            <a:extLst>
              <a:ext uri="{FF2B5EF4-FFF2-40B4-BE49-F238E27FC236}">
                <a16:creationId xmlns:a16="http://schemas.microsoft.com/office/drawing/2014/main" id="{BB862675-9215-83DF-5A45-6180AD328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8854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75B7C4-CE53-4A75-CC4C-CAB9BFDC9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FBD52B3-87B5-7C76-BFDC-ACB8B703FF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D7A5B8B-7CC6-2B1D-1C2C-7D4B01F2D0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8285795-1BFF-FA13-53D5-F316EFB26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voettekst 5">
            <a:extLst>
              <a:ext uri="{FF2B5EF4-FFF2-40B4-BE49-F238E27FC236}">
                <a16:creationId xmlns:a16="http://schemas.microsoft.com/office/drawing/2014/main" id="{4F2D964F-B616-0F5B-C8F5-E692FCC5F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90132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904FA2-35E9-FD1C-AA6C-D360AAE9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0DD60A-24CC-3626-E03A-126BC946A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5301CAC-97DE-38AA-5BBA-80085F7E2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77010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6AB33A5-0A04-FACD-F928-B8829BAED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E6A9936-21D6-3F59-C924-9920E3088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0FD185F-E42F-9C69-79FE-CFFAE541FE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B0081-9844-4968-AF31-1B5B4C3A8CAD}" type="datetime1">
              <a:rPr lang="nl-NL" smtClean="0"/>
              <a:t>20-8-2026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2439AB-7F43-5ECE-A52F-51C937E21B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D38DD44-3852-A47F-0623-68C4916BC2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9727FD94-7C42-9022-ABB5-34FF2B9BA1E9}"/>
              </a:ext>
            </a:extLst>
          </p:cNvPr>
          <p:cNvSpPr/>
          <p:nvPr userDrawn="1"/>
        </p:nvSpPr>
        <p:spPr>
          <a:xfrm>
            <a:off x="0" y="6311900"/>
            <a:ext cx="12192000" cy="546100"/>
          </a:xfrm>
          <a:prstGeom prst="rect">
            <a:avLst/>
          </a:prstGeom>
          <a:gradFill>
            <a:gsLst>
              <a:gs pos="50000">
                <a:srgbClr val="38A962"/>
              </a:gs>
              <a:gs pos="0">
                <a:srgbClr val="88BA14"/>
              </a:gs>
              <a:gs pos="100000">
                <a:srgbClr val="00968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pic>
        <p:nvPicPr>
          <p:cNvPr id="8" name="Afbeelding 7" descr="Afbeelding met Graphics, schermopname, Lettertype, grafische vormgeving&#10;&#10;Automatisch gegenereerde beschrijving">
            <a:extLst>
              <a:ext uri="{FF2B5EF4-FFF2-40B4-BE49-F238E27FC236}">
                <a16:creationId xmlns:a16="http://schemas.microsoft.com/office/drawing/2014/main" id="{CD32CF13-78B0-8FB6-AD78-246826DF41F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397" y="136526"/>
            <a:ext cx="1828729" cy="70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234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854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9687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ri-richtlijnen.nl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C460276-15F6-3B53-C1D8-72D942EEF1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Handhygiëne &amp; Persoonlijke hygiëne</a:t>
            </a:r>
          </a:p>
        </p:txBody>
      </p:sp>
      <p:sp>
        <p:nvSpPr>
          <p:cNvPr id="5" name="Ondertitel 4">
            <a:extLst>
              <a:ext uri="{FF2B5EF4-FFF2-40B4-BE49-F238E27FC236}">
                <a16:creationId xmlns:a16="http://schemas.microsoft.com/office/drawing/2014/main" id="{404F1C75-9EFA-36B9-B0CA-6E0FE62964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l-NL" dirty="0"/>
              <a:t>Onderdeel van de Gouden Standaard Infectiepreventie in het onderwijs:</a:t>
            </a:r>
          </a:p>
          <a:p>
            <a:r>
              <a:rPr lang="nl-NL" dirty="0"/>
              <a:t>3. Handhygiëne, persoonlijke beschermingsmiddelen en persoonlijke hygiëne</a:t>
            </a:r>
          </a:p>
          <a:p>
            <a:endParaRPr lang="nl-NL" dirty="0"/>
          </a:p>
          <a:p>
            <a:r>
              <a:rPr lang="nl-NL" sz="1400" i="1" dirty="0"/>
              <a:t>Deze PPT is gebaseerd op de SRI richtlijnen Medisch-Specialistische Zorg en Langdurige Zorg:</a:t>
            </a:r>
          </a:p>
          <a:p>
            <a:r>
              <a:rPr lang="nl-NL" sz="1400" i="1" dirty="0"/>
              <a:t>Handhygiëne en Persoonlijke hygiëne dd. 19-09-2023</a:t>
            </a:r>
          </a:p>
          <a:p>
            <a:endParaRPr lang="nl-NL" sz="1600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00078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ACCC51-B33E-7AE7-5D7F-A0B63994C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Leeswijzer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07744C-A1E0-CF7D-200B-5182C8A0C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400" dirty="0"/>
              <a:t>Deze PPT is gebaseerd op de landelijke </a:t>
            </a:r>
            <a:r>
              <a:rPr lang="nl-NL" sz="2400" dirty="0">
                <a:hlinkClick r:id="rId2"/>
              </a:rPr>
              <a:t>SRI-richtlijnen</a:t>
            </a:r>
            <a:r>
              <a:rPr lang="nl-NL" sz="2400" dirty="0"/>
              <a:t> voor de Medisch- Specialistische Zorg en de Langdurige Zorg</a:t>
            </a:r>
          </a:p>
          <a:p>
            <a:endParaRPr lang="nl-NL" sz="2400" dirty="0"/>
          </a:p>
          <a:p>
            <a:r>
              <a:rPr lang="nl-NL" sz="2400" dirty="0"/>
              <a:t>De inhoud is ontwikkeld voor zorgmedewerkers (in opleiding) op MBO niveau in zowel het ziekenhuis als in de langdurige zorg</a:t>
            </a:r>
          </a:p>
          <a:p>
            <a:endParaRPr lang="nl-NL" sz="2400" dirty="0"/>
          </a:p>
          <a:p>
            <a:r>
              <a:rPr lang="nl-NL" sz="2400" dirty="0"/>
              <a:t>Inhoud is geschreven op B1 taalniveau</a:t>
            </a:r>
          </a:p>
          <a:p>
            <a:endParaRPr lang="nl-NL" sz="2400" dirty="0"/>
          </a:p>
          <a:p>
            <a:r>
              <a:rPr lang="nl-NL" sz="2400" dirty="0"/>
              <a:t>De term ‘zorgvrager’ wordt gebruikt voor patiënt, cliënt of bewoner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98CB092-0AD1-4697-694D-DE904D0EF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69671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7D5CB0A-D60D-DF99-5D59-A5FB0D1BC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Waarom is handhygiëne en </a:t>
            </a:r>
            <a:br>
              <a:rPr lang="nl-NL" dirty="0"/>
            </a:br>
            <a:r>
              <a:rPr lang="nl-NL" dirty="0"/>
              <a:t>persoonlijke hygiëne belangrijk?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0F781A3D-31F1-0EF2-82A9-89EA34DB9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✅ Bescherming zorgvrager</a:t>
            </a:r>
          </a:p>
          <a:p>
            <a:pPr marL="0" indent="0">
              <a:buNone/>
            </a:pPr>
            <a:r>
              <a:rPr lang="nl-NL" sz="2400" dirty="0"/>
              <a:t>✅ Bescherming medewerker</a:t>
            </a:r>
          </a:p>
          <a:p>
            <a:endParaRPr lang="nl-NL" sz="2400" dirty="0"/>
          </a:p>
          <a:p>
            <a:pPr marL="0" indent="0">
              <a:buNone/>
            </a:pPr>
            <a:r>
              <a:rPr lang="nl-NL" sz="2400" dirty="0"/>
              <a:t>Goede handhygiëne en persoonlijke hygiëne verkleinen de kans op infecties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5810732-D122-C7B0-0060-8462B1CD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3956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817C8C-E6DF-D604-6138-B3086B37F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Handhygiëne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6FEC843-63F7-A350-0436-B0E8AFA86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6412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Wanneer? 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Gebruik handhygiëne op deze </a:t>
            </a:r>
            <a:r>
              <a:rPr lang="nl-NL" sz="2400" b="1" dirty="0"/>
              <a:t>5 momenten</a:t>
            </a:r>
            <a:r>
              <a:rPr lang="nl-NL" sz="2400" dirty="0"/>
              <a:t>:</a:t>
            </a:r>
          </a:p>
          <a:p>
            <a:pPr marL="0" indent="0">
              <a:buNone/>
            </a:pPr>
            <a:r>
              <a:rPr lang="nl-NL" sz="2400" dirty="0"/>
              <a:t>👤 voor contact met de zorgvrager</a:t>
            </a:r>
          </a:p>
          <a:p>
            <a:pPr marL="0" indent="0">
              <a:buNone/>
            </a:pPr>
            <a:r>
              <a:rPr lang="nl-NL" sz="2400" dirty="0"/>
              <a:t>✨ voor een schone of steriele handeling</a:t>
            </a:r>
          </a:p>
          <a:p>
            <a:pPr marL="0" indent="0">
              <a:buNone/>
            </a:pPr>
            <a:r>
              <a:rPr lang="nl-NL" sz="2400" dirty="0"/>
              <a:t>💧 na contact met lichaamsvloeistoffen</a:t>
            </a:r>
          </a:p>
          <a:p>
            <a:pPr marL="0" indent="0">
              <a:buNone/>
            </a:pPr>
            <a:r>
              <a:rPr lang="nl-NL" sz="2400" dirty="0"/>
              <a:t>👤 na contact met de zorgvrager</a:t>
            </a:r>
          </a:p>
          <a:p>
            <a:pPr marL="0" indent="0">
              <a:buNone/>
            </a:pPr>
            <a:r>
              <a:rPr lang="nl-NL" sz="2400" dirty="0"/>
              <a:t>🛏️ na contact met de omgeving van de zorgvrager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D3D12CD-50B6-FA5D-6A88-C40240081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38998BB-1CBE-4F48-8381-505C9BF00033}" type="slidenum">
              <a:rPr lang="en-US" sz="11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 sz="1100">
              <a:solidFill>
                <a:srgbClr val="FFFFFF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3D28B00-A4EC-4B6E-1B73-4755582417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2530" y="1897811"/>
            <a:ext cx="4091204" cy="319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00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509A35-6F59-316E-586B-777858D6B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FA16C3-2250-A4FE-83A5-08DE80404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Handhygiëne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285BBF6-2B56-0492-7C56-0ED3A4587C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Hoe?</a:t>
            </a:r>
          </a:p>
          <a:p>
            <a:pPr marL="0" indent="0">
              <a:buNone/>
            </a:pPr>
            <a:endParaRPr lang="nl-NL" sz="2400" b="1" dirty="0"/>
          </a:p>
          <a:p>
            <a:pPr marL="0" indent="0">
              <a:buNone/>
            </a:pPr>
            <a:r>
              <a:rPr lang="nl-NL" sz="2400" dirty="0"/>
              <a:t>🧴 Handdesinfectie met handalcohol = eerste keus</a:t>
            </a:r>
          </a:p>
          <a:p>
            <a:pPr marL="0" indent="0">
              <a:buNone/>
            </a:pPr>
            <a:r>
              <a:rPr lang="nl-NL" sz="2400" dirty="0"/>
              <a:t>🧼 Handen wassen met water en vloeibare zeep alleen als:</a:t>
            </a:r>
          </a:p>
          <a:p>
            <a:pPr lvl="1"/>
            <a:r>
              <a:rPr lang="nl-NL" dirty="0"/>
              <a:t>handen zichtbaar vuil of plakkerig zijn</a:t>
            </a:r>
          </a:p>
          <a:p>
            <a:pPr lvl="1"/>
            <a:r>
              <a:rPr lang="nl-NL" dirty="0"/>
              <a:t>na toiletgebruik</a:t>
            </a:r>
          </a:p>
          <a:p>
            <a:pPr marL="0" indent="0">
              <a:buNone/>
            </a:pPr>
            <a:endParaRPr lang="nl-NL" sz="2400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9675B68-C2D6-3ECB-D537-A57B0011C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38998BB-1CBE-4F48-8381-505C9BF00033}" type="slidenum">
              <a:rPr lang="en-US" sz="11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 sz="11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00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B35788-8ADB-3C69-8AEB-A890C3CB1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642AFC-CB6A-51D3-9E65-6B4D743F4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Handhygiëne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03935A6-2B54-CC32-D67A-9C53BD226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Let op bij handalcohol:</a:t>
            </a:r>
          </a:p>
          <a:p>
            <a:pPr marL="0" indent="0">
              <a:buNone/>
            </a:pPr>
            <a:endParaRPr lang="nl-NL" sz="2400" b="1" dirty="0"/>
          </a:p>
          <a:p>
            <a:pPr marL="0" indent="0">
              <a:buNone/>
            </a:pPr>
            <a:r>
              <a:rPr lang="nl-NL" sz="2400" dirty="0"/>
              <a:t>💨 gebruik op droge, schone handen</a:t>
            </a:r>
          </a:p>
          <a:p>
            <a:pPr marL="0" indent="0">
              <a:buNone/>
            </a:pPr>
            <a:r>
              <a:rPr lang="nl-NL" sz="2400" dirty="0"/>
              <a:t>🔄 wrijf alle delen van de handen (duimen, vingertoppen, tussen vingers)</a:t>
            </a:r>
          </a:p>
          <a:p>
            <a:pPr marL="0" indent="0">
              <a:buNone/>
            </a:pPr>
            <a:r>
              <a:rPr lang="nl-NL" sz="2400" dirty="0"/>
              <a:t>⏱️ houd de inwerktijd aan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AADCB89-72B4-1D1E-E2C4-19F8D88C7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38998BB-1CBE-4F48-8381-505C9BF00033}" type="slidenum">
              <a:rPr lang="en-US" sz="110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 sz="11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628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DEAE39-EF28-2549-9042-23264A78D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Handschoenen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337064B-6664-5B5A-CE15-1305CF681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2400" dirty="0"/>
              <a:t>🧤 Handschoenen vervangen geen handhygiëne</a:t>
            </a:r>
          </a:p>
          <a:p>
            <a:endParaRPr lang="nl-NL" sz="2400" dirty="0"/>
          </a:p>
          <a:p>
            <a:pPr marL="0" indent="0">
              <a:buNone/>
            </a:pPr>
            <a:r>
              <a:rPr lang="nl-NL" sz="2400" dirty="0"/>
              <a:t>✅ Handhygiëne toepassen:</a:t>
            </a:r>
          </a:p>
          <a:p>
            <a:pPr lvl="1"/>
            <a:r>
              <a:rPr lang="nl-NL" dirty="0"/>
              <a:t>voor aantrekken handschoenen</a:t>
            </a:r>
          </a:p>
          <a:p>
            <a:pPr lvl="1"/>
            <a:r>
              <a:rPr lang="nl-NL" dirty="0"/>
              <a:t>na uittrekken handschoenen</a:t>
            </a:r>
          </a:p>
          <a:p>
            <a:pPr lvl="1"/>
            <a:endParaRPr lang="nl-NL" dirty="0"/>
          </a:p>
          <a:p>
            <a:pPr marL="0" indent="0">
              <a:buNone/>
            </a:pPr>
            <a:r>
              <a:rPr lang="nl-NL" sz="2400" dirty="0"/>
              <a:t>⚠️Handschoenen wisselen tussen vuile handeling en schone handeling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6FA3C22-024A-73C3-3B1B-5D720557C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52403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DF5F40F-E896-AC0E-1285-4E4597672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Handverzorging &amp; wondjes</a:t>
            </a:r>
          </a:p>
        </p:txBody>
      </p:sp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8534244A-9A4B-02D4-1780-84B14A4A6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dirty="0"/>
              <a:t>🧴 Gebruik handcrème (pauze, na werktijd, thuis)</a:t>
            </a:r>
          </a:p>
          <a:p>
            <a:pPr marL="0" indent="0">
              <a:buNone/>
            </a:pPr>
            <a:r>
              <a:rPr lang="nl-NL" sz="2400" dirty="0"/>
              <a:t>⚠️ Niet te veel crème tegelijk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🩹 </a:t>
            </a:r>
            <a:r>
              <a:rPr lang="nl-NL" sz="2400" b="1" dirty="0"/>
              <a:t>Kleine wondjes:</a:t>
            </a:r>
          </a:p>
          <a:p>
            <a:pPr marL="0" indent="0">
              <a:buNone/>
            </a:pPr>
            <a:r>
              <a:rPr lang="nl-NL" sz="2400" dirty="0"/>
              <a:t>➡️ afdekken met waterdichte pleister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❗ </a:t>
            </a:r>
            <a:r>
              <a:rPr lang="nl-NL" sz="2400" b="1" dirty="0"/>
              <a:t>Open wond of eczeem:</a:t>
            </a:r>
          </a:p>
          <a:p>
            <a:pPr marL="0" indent="0">
              <a:buNone/>
            </a:pPr>
            <a:r>
              <a:rPr lang="nl-NL" sz="2400" dirty="0"/>
              <a:t>➡️ overleg met leidinggevende of bedrijfsarts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CC036251-3675-425A-E08B-B2624F8FB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5553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B45A1D-EF85-EEF7-2E08-31C1356E4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0400"/>
            <a:ext cx="10515600" cy="1325563"/>
          </a:xfrm>
        </p:spPr>
        <p:txBody>
          <a:bodyPr/>
          <a:lstStyle/>
          <a:p>
            <a:r>
              <a:rPr lang="nl-NL" dirty="0"/>
              <a:t>Persoonlijke hygiëne – handen &amp; armen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7F7B39E-E21B-E8A4-A7BC-59223CF214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56892"/>
            <a:ext cx="5707455" cy="19949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💍Sieraden:</a:t>
            </a:r>
          </a:p>
          <a:p>
            <a:pPr marL="0" indent="0">
              <a:buNone/>
            </a:pPr>
            <a:r>
              <a:rPr lang="nl-NL" sz="2400" dirty="0"/>
              <a:t>❌ geen ringen</a:t>
            </a:r>
          </a:p>
          <a:p>
            <a:pPr marL="0" indent="0">
              <a:buNone/>
            </a:pPr>
            <a:r>
              <a:rPr lang="nl-NL" sz="2400" dirty="0"/>
              <a:t>❌ geen armbanden</a:t>
            </a:r>
          </a:p>
          <a:p>
            <a:pPr marL="0" indent="0">
              <a:buNone/>
            </a:pPr>
            <a:r>
              <a:rPr lang="nl-NL" sz="2400" dirty="0"/>
              <a:t>❌ geen horloges / smartwatches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B6894F8E-82EF-E9AE-314B-553B21177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9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ED28D021-04D2-85AF-3FFD-53680A223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8829" y="2256892"/>
            <a:ext cx="3305825" cy="309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721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C16AA-5436-1144-5066-E84F0C092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D9E4CD6D-FA3F-5FB6-9300-1BC076E9FB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4398" y="2122707"/>
            <a:ext cx="4165349" cy="32550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💅 Nagels:</a:t>
            </a:r>
          </a:p>
          <a:p>
            <a:pPr marL="0" indent="0">
              <a:buNone/>
            </a:pPr>
            <a:r>
              <a:rPr lang="nl-NL" sz="2400" dirty="0"/>
              <a:t>➡️ kort</a:t>
            </a:r>
          </a:p>
          <a:p>
            <a:pPr marL="0" indent="0">
              <a:buNone/>
            </a:pPr>
            <a:r>
              <a:rPr lang="nl-NL" sz="2400" dirty="0"/>
              <a:t>➡️ schoon</a:t>
            </a:r>
          </a:p>
          <a:p>
            <a:pPr marL="0" indent="0">
              <a:buNone/>
            </a:pPr>
            <a:r>
              <a:rPr lang="nl-NL" sz="2400" dirty="0"/>
              <a:t>➡️ glad</a:t>
            </a:r>
          </a:p>
          <a:p>
            <a:pPr marL="0" indent="0">
              <a:buNone/>
            </a:pPr>
            <a:r>
              <a:rPr lang="nl-NL" sz="2400" dirty="0"/>
              <a:t>❌ geen nagellak</a:t>
            </a:r>
          </a:p>
          <a:p>
            <a:pPr marL="0" indent="0">
              <a:buNone/>
            </a:pPr>
            <a:r>
              <a:rPr lang="nl-NL" sz="2400" dirty="0"/>
              <a:t>❌ geen gel‑ of kunstnagels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46DB657-A272-068A-3EE4-928B99A93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84AEA86-FDE2-8F39-C538-85B3FE7D0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10</a:t>
            </a:fld>
            <a:endParaRPr lang="nl-NL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5CC1F7F9-E110-0E95-601E-36D655B7A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0400"/>
            <a:ext cx="10515600" cy="1325563"/>
          </a:xfrm>
        </p:spPr>
        <p:txBody>
          <a:bodyPr/>
          <a:lstStyle/>
          <a:p>
            <a:r>
              <a:rPr lang="nl-NL" dirty="0"/>
              <a:t>Persoonlijke hygiëne – handen &amp; armen</a:t>
            </a:r>
          </a:p>
        </p:txBody>
      </p:sp>
    </p:spTree>
    <p:extLst>
      <p:ext uri="{BB962C8B-B14F-4D97-AF65-F5344CB8AC3E}">
        <p14:creationId xmlns:p14="http://schemas.microsoft.com/office/powerpoint/2010/main" val="3660190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73C718-0200-3223-50C4-50CA9C96E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C9BC8D4C-C079-CC6F-6120-080641779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11</a:t>
            </a:fld>
            <a:endParaRPr lang="nl-NL" dirty="0"/>
          </a:p>
        </p:txBody>
      </p:sp>
      <p:sp>
        <p:nvSpPr>
          <p:cNvPr id="8" name="Tijdelijke aanduiding voor inhoud 5">
            <a:extLst>
              <a:ext uri="{FF2B5EF4-FFF2-40B4-BE49-F238E27FC236}">
                <a16:creationId xmlns:a16="http://schemas.microsoft.com/office/drawing/2014/main" id="{3B631513-9B0C-6286-790A-A3E20EFB8FA9}"/>
              </a:ext>
            </a:extLst>
          </p:cNvPr>
          <p:cNvSpPr txBox="1">
            <a:spLocks/>
          </p:cNvSpPr>
          <p:nvPr/>
        </p:nvSpPr>
        <p:spPr>
          <a:xfrm>
            <a:off x="838200" y="1863866"/>
            <a:ext cx="8153400" cy="22826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nl-NL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l-NL" sz="2400" dirty="0"/>
              <a:t>👕 </a:t>
            </a:r>
            <a:r>
              <a:rPr lang="nl-NL" sz="2400" b="1" dirty="0"/>
              <a:t>Onderarmen:</a:t>
            </a:r>
          </a:p>
          <a:p>
            <a:pPr marL="0" indent="0">
              <a:buNone/>
            </a:pPr>
            <a:r>
              <a:rPr lang="nl-NL" sz="2400" dirty="0"/>
              <a:t>➡️ tijdens zorg korte mouwen</a:t>
            </a:r>
          </a:p>
          <a:p>
            <a:pPr marL="0" indent="0">
              <a:buNone/>
            </a:pPr>
            <a:r>
              <a:rPr lang="nl-NL" sz="2400" dirty="0"/>
              <a:t>➡️ onderarmen onbedekt tot aan de </a:t>
            </a:r>
            <a:r>
              <a:rPr lang="nl-NL" sz="2400" dirty="0" err="1"/>
              <a:t>elleboog</a:t>
            </a:r>
            <a:endParaRPr lang="nl-NL" sz="2400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A41699DA-DF2B-3FC1-9AA9-8883CC4AF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0400"/>
            <a:ext cx="10515600" cy="1325563"/>
          </a:xfrm>
        </p:spPr>
        <p:txBody>
          <a:bodyPr/>
          <a:lstStyle/>
          <a:p>
            <a:r>
              <a:rPr lang="nl-NL" dirty="0"/>
              <a:t>Persoonlijke hygiëne – handen &amp; armen</a:t>
            </a:r>
          </a:p>
        </p:txBody>
      </p:sp>
    </p:spTree>
    <p:extLst>
      <p:ext uri="{BB962C8B-B14F-4D97-AF65-F5344CB8AC3E}">
        <p14:creationId xmlns:p14="http://schemas.microsoft.com/office/powerpoint/2010/main" val="2156646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F7F41D-5502-3CD3-2317-3D512E904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nl-NL" dirty="0"/>
              <a:t>Persoonlijke hygiëne – kleding &amp; uiterlijk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B4D3120C-B54E-C869-6B0B-3B7616EE98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dirty="0"/>
              <a:t>👔 </a:t>
            </a:r>
            <a:r>
              <a:rPr lang="nl-NL" sz="2400" b="1" dirty="0"/>
              <a:t>Kleding:</a:t>
            </a:r>
          </a:p>
          <a:p>
            <a:pPr marL="0" indent="0">
              <a:buNone/>
            </a:pPr>
            <a:r>
              <a:rPr lang="nl-NL" sz="2400" dirty="0"/>
              <a:t>➡️ dagelijks schone kleding</a:t>
            </a:r>
          </a:p>
          <a:p>
            <a:pPr marL="0" indent="0">
              <a:buNone/>
            </a:pPr>
            <a:r>
              <a:rPr lang="nl-NL" sz="2400" dirty="0"/>
              <a:t>➡️ gladde stof</a:t>
            </a:r>
          </a:p>
          <a:p>
            <a:pPr marL="0" indent="0">
              <a:buNone/>
            </a:pPr>
            <a:r>
              <a:rPr lang="nl-NL" sz="2400" dirty="0"/>
              <a:t>➡️ wasbaar op minimaal 60 °C</a:t>
            </a:r>
          </a:p>
          <a:p>
            <a:pPr marL="0" indent="0">
              <a:buNone/>
            </a:pPr>
            <a:r>
              <a:rPr lang="nl-NL" sz="2400" dirty="0"/>
              <a:t>🔁 vervang kleding direct als deze vuil is</a:t>
            </a:r>
          </a:p>
          <a:p>
            <a:pPr marL="0" indent="0">
              <a:buNone/>
            </a:pPr>
            <a:r>
              <a:rPr lang="nl-NL" sz="2400" dirty="0"/>
              <a:t>👟 draag gesloten, schone schoenen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3AAF06C-2C5F-F7E2-B1EB-1BE0B94C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9799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8A9AC-FDEB-4D5A-A5CC-F9F289981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4B0C25A7-57CC-753E-BA3C-AA480B277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dirty="0"/>
              <a:t>👱 </a:t>
            </a:r>
            <a:r>
              <a:rPr lang="nl-NL" sz="2400" b="1" dirty="0"/>
              <a:t>Haar &amp; gezicht:</a:t>
            </a:r>
            <a:endParaRPr lang="nl-NL" sz="2400" dirty="0"/>
          </a:p>
          <a:p>
            <a:pPr marL="0" indent="0">
              <a:buNone/>
            </a:pPr>
            <a:r>
              <a:rPr lang="nl-NL" sz="2400" dirty="0"/>
              <a:t>➡️ haar schoon</a:t>
            </a:r>
          </a:p>
          <a:p>
            <a:pPr marL="0" indent="0">
              <a:buNone/>
            </a:pPr>
            <a:r>
              <a:rPr lang="nl-NL" sz="2400" dirty="0"/>
              <a:t>➡️ haar uit het gezicht</a:t>
            </a:r>
          </a:p>
          <a:p>
            <a:pPr marL="0" indent="0">
              <a:buNone/>
            </a:pPr>
            <a:r>
              <a:rPr lang="nl-NL" sz="2400" dirty="0"/>
              <a:t>🔗 lang haar vast</a:t>
            </a:r>
          </a:p>
          <a:p>
            <a:pPr marL="0" indent="0">
              <a:buNone/>
            </a:pPr>
            <a:r>
              <a:rPr lang="nl-NL" sz="2400" dirty="0"/>
              <a:t>✂️ baard / snor kort en verzorgd</a:t>
            </a:r>
          </a:p>
          <a:p>
            <a:pPr marL="0" indent="0">
              <a:buNone/>
            </a:pPr>
            <a:r>
              <a:rPr lang="nl-NL" sz="2400" dirty="0"/>
              <a:t>❌ sieraden en piercings niet in contact met zorgvrager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85348B66-CC9C-19B1-EFF2-3D897FC85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13</a:t>
            </a:fld>
            <a:endParaRPr lang="nl-NL" dirty="0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A16A4742-B166-9B67-889D-A4F21FAE2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nl-NL" dirty="0"/>
              <a:t>Persoonlijke hygiëne – kleding &amp; uiterlijk</a:t>
            </a:r>
          </a:p>
        </p:txBody>
      </p:sp>
    </p:spTree>
    <p:extLst>
      <p:ext uri="{BB962C8B-B14F-4D97-AF65-F5344CB8AC3E}">
        <p14:creationId xmlns:p14="http://schemas.microsoft.com/office/powerpoint/2010/main" val="39522189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BEC1734F-1AC5-CF4F-59D5-B0B4C1DA6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Infectie of ziekte bij de medewerker</a:t>
            </a:r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9973D3FF-4143-BC45-E4BB-28750382DA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Altijd melden </a:t>
            </a:r>
            <a:r>
              <a:rPr lang="nl-NL" sz="2400" dirty="0"/>
              <a:t>bij klachten zoals: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💩 diarree of braken</a:t>
            </a:r>
          </a:p>
          <a:p>
            <a:pPr marL="0" indent="0">
              <a:buNone/>
            </a:pPr>
            <a:r>
              <a:rPr lang="nl-NL" sz="2400" dirty="0"/>
              <a:t>🦠 huidinfecties</a:t>
            </a:r>
          </a:p>
          <a:p>
            <a:pPr marL="0" indent="0">
              <a:buNone/>
            </a:pPr>
            <a:r>
              <a:rPr lang="nl-NL" sz="2400" dirty="0"/>
              <a:t>🔴 waterpokken / gordelroos / schurft</a:t>
            </a:r>
          </a:p>
          <a:p>
            <a:pPr marL="0" indent="0">
              <a:buNone/>
            </a:pPr>
            <a:r>
              <a:rPr lang="nl-NL" sz="2400" dirty="0"/>
              <a:t>🧬 MRSA</a:t>
            </a:r>
          </a:p>
          <a:p>
            <a:endParaRPr lang="nl-NL" sz="2400" dirty="0"/>
          </a:p>
          <a:p>
            <a:pPr marL="0" indent="0">
              <a:buNone/>
            </a:pPr>
            <a:r>
              <a:rPr lang="nl-NL" sz="2400" dirty="0"/>
              <a:t>✅ Volg het beleid van je organisatie</a:t>
            </a:r>
          </a:p>
          <a:p>
            <a:pPr marL="0" indent="0">
              <a:buNone/>
            </a:pPr>
            <a:r>
              <a:rPr lang="nl-NL" sz="2400" dirty="0"/>
              <a:t>✅ Werk alleen als dit veilig is voor zorgvragers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1B1F265E-6E9C-BF06-227B-075D151DC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77241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DCA8EA-798A-597E-C81C-F0328CABB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Samenvatting – dit moet je weten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0EB7665-4E5F-6E22-3DCD-2EF9450DD9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2400" dirty="0"/>
              <a:t>✅ Pas handhygiëne toe volgens de 5 momenten van de WHO</a:t>
            </a:r>
          </a:p>
          <a:p>
            <a:pPr marL="0" indent="0">
              <a:buNone/>
            </a:pPr>
            <a:r>
              <a:rPr lang="nl-NL" sz="2400" dirty="0"/>
              <a:t>✅ Handalcohol heeft de voorkeur</a:t>
            </a:r>
          </a:p>
          <a:p>
            <a:pPr marL="0" indent="0">
              <a:buNone/>
            </a:pPr>
            <a:r>
              <a:rPr lang="nl-NL" sz="2400" dirty="0"/>
              <a:t>✅ Was je handen met water en zeep als ze zichtbaar vuil zijn</a:t>
            </a:r>
          </a:p>
          <a:p>
            <a:pPr marL="0" indent="0">
              <a:buNone/>
            </a:pPr>
            <a:r>
              <a:rPr lang="nl-NL" sz="2400" dirty="0"/>
              <a:t>✅ Draag geen handsieraden of nagellak tijdens zorghandelingen</a:t>
            </a:r>
          </a:p>
          <a:p>
            <a:pPr marL="0" indent="0">
              <a:buNone/>
            </a:pPr>
            <a:r>
              <a:rPr lang="nl-NL" sz="2400" dirty="0"/>
              <a:t>✅ Draag schone kleding met korte mouwen</a:t>
            </a:r>
          </a:p>
          <a:p>
            <a:pPr marL="0" indent="0">
              <a:buNone/>
            </a:pPr>
            <a:r>
              <a:rPr lang="nl-NL" sz="2400" dirty="0"/>
              <a:t>✅ Draag lang haar opgestoken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C6FE197-AA4F-88D0-B327-824DD1583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8998BB-1CBE-4F48-8381-505C9BF0003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455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41A440-7FB6-58F0-8E11-ABDA9C9E7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Terug naar de praktijk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DE88402-1C16-0283-81E9-C15B9D716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Gebruik je handalcohol of water/zeep :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👤 voor contact met de zorgvrager?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💩 na contact met ontlasting van de cliënt?</a:t>
            </a:r>
          </a:p>
          <a:p>
            <a:pPr marL="0" indent="0">
              <a:buNone/>
            </a:pPr>
            <a:endParaRPr lang="nl-NL" sz="2400"/>
          </a:p>
          <a:p>
            <a:pPr marL="0" indent="0">
              <a:buNone/>
            </a:pPr>
            <a:r>
              <a:rPr lang="nl-NL" sz="2400"/>
              <a:t>🩺 </a:t>
            </a:r>
            <a:r>
              <a:rPr lang="nl-NL" sz="2400" dirty="0"/>
              <a:t>voor het uitvoeren van een schone handeling?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FB43ECE-ED09-915D-21D3-0B49E7E3C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38998BB-1CBE-4F48-8381-505C9BF0003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56765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Words>589</Words>
  <Application>Microsoft Office PowerPoint</Application>
  <PresentationFormat>Breedbeeld</PresentationFormat>
  <Paragraphs>130</Paragraphs>
  <Slides>16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0" baseType="lpstr">
      <vt:lpstr>Arial</vt:lpstr>
      <vt:lpstr>Calibri</vt:lpstr>
      <vt:lpstr>Roboto</vt:lpstr>
      <vt:lpstr>Kantoorthema</vt:lpstr>
      <vt:lpstr>Handhygiëne &amp; Persoonlijke hygiëne</vt:lpstr>
      <vt:lpstr>Leeswijzer</vt:lpstr>
      <vt:lpstr>Waarom is handhygiëne en  persoonlijke hygiëne belangrijk?</vt:lpstr>
      <vt:lpstr>Handhygiëne</vt:lpstr>
      <vt:lpstr>Handhygiëne</vt:lpstr>
      <vt:lpstr>Handhygiëne</vt:lpstr>
      <vt:lpstr>Handschoenen</vt:lpstr>
      <vt:lpstr>Handverzorging &amp; wondjes</vt:lpstr>
      <vt:lpstr>Persoonlijke hygiëne – handen &amp; armen</vt:lpstr>
      <vt:lpstr>Persoonlijke hygiëne – handen &amp; armen</vt:lpstr>
      <vt:lpstr>Persoonlijke hygiëne – handen &amp; armen</vt:lpstr>
      <vt:lpstr>Persoonlijke hygiëne – kleding &amp; uiterlijk</vt:lpstr>
      <vt:lpstr>Persoonlijke hygiëne – kleding &amp; uiterlijk</vt:lpstr>
      <vt:lpstr>Infectie of ziekte bij de medewerker</vt:lpstr>
      <vt:lpstr>Samenvatting – dit moet je weten</vt:lpstr>
      <vt:lpstr>Terug naar de praktijk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Bossink, A. (Annemarie)</dc:creator>
  <cp:lastModifiedBy>Bossink, A. (Annemarie)</cp:lastModifiedBy>
  <cp:revision>2</cp:revision>
  <dcterms:created xsi:type="dcterms:W3CDTF">2024-04-11T08:01:36Z</dcterms:created>
  <dcterms:modified xsi:type="dcterms:W3CDTF">2026-08-20T10:49:00Z</dcterms:modified>
</cp:coreProperties>
</file>