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21"/>
  </p:notesMasterIdLst>
  <p:sldIdLst>
    <p:sldId id="256" r:id="rId2"/>
    <p:sldId id="331" r:id="rId3"/>
    <p:sldId id="257" r:id="rId4"/>
    <p:sldId id="273" r:id="rId5"/>
    <p:sldId id="277" r:id="rId6"/>
    <p:sldId id="278" r:id="rId7"/>
    <p:sldId id="329" r:id="rId8"/>
    <p:sldId id="279" r:id="rId9"/>
    <p:sldId id="265" r:id="rId10"/>
    <p:sldId id="281" r:id="rId11"/>
    <p:sldId id="280" r:id="rId12"/>
    <p:sldId id="282" r:id="rId13"/>
    <p:sldId id="330" r:id="rId14"/>
    <p:sldId id="283" r:id="rId15"/>
    <p:sldId id="275" r:id="rId16"/>
    <p:sldId id="284" r:id="rId17"/>
    <p:sldId id="274" r:id="rId18"/>
    <p:sldId id="285" r:id="rId19"/>
    <p:sldId id="286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redo custSel modSld">
      <pc:chgData name="Bossink, A. (Annemarie)" userId="2c853493-b21d-42bb-829b-19a3bc3b45c3" providerId="ADAL" clId="{03F4363A-F554-4198-BE3A-CF00DE7B878C}" dt="2026-08-20T10:53:20.127" v="310" actId="20577"/>
      <pc:docMkLst>
        <pc:docMk/>
      </pc:docMkLst>
      <pc:sldChg chg="modSp mod">
        <pc:chgData name="Bossink, A. (Annemarie)" userId="2c853493-b21d-42bb-829b-19a3bc3b45c3" providerId="ADAL" clId="{03F4363A-F554-4198-BE3A-CF00DE7B878C}" dt="2026-08-20T10:49:31.181" v="273" actId="20577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20T10:49:31.181" v="273" actId="20577"/>
          <ac:spMkLst>
            <pc:docMk/>
            <pc:sldMk cId="2300078303" sldId="256"/>
            <ac:spMk id="4" creationId="{BC460276-15F6-3B53-C1D8-72D942EEF1BB}"/>
          </ac:spMkLst>
        </pc:spChg>
        <pc:spChg chg="mod">
          <ac:chgData name="Bossink, A. (Annemarie)" userId="2c853493-b21d-42bb-829b-19a3bc3b45c3" providerId="ADAL" clId="{03F4363A-F554-4198-BE3A-CF00DE7B878C}" dt="2026-08-17T14:28:28.269" v="13" actId="20577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4:31:40.987" v="87" actId="1076"/>
        <pc:sldMkLst>
          <pc:docMk/>
          <pc:sldMk cId="3333956772" sldId="257"/>
        </pc:sldMkLst>
        <pc:spChg chg="mod">
          <ac:chgData name="Bossink, A. (Annemarie)" userId="2c853493-b21d-42bb-829b-19a3bc3b45c3" providerId="ADAL" clId="{03F4363A-F554-4198-BE3A-CF00DE7B878C}" dt="2026-08-17T14:31:37.843" v="86" actId="1076"/>
          <ac:spMkLst>
            <pc:docMk/>
            <pc:sldMk cId="3333956772" sldId="257"/>
            <ac:spMk id="6" creationId="{97D5CB0A-D60D-DF99-5D59-A5FB0D1BC87B}"/>
          </ac:spMkLst>
        </pc:spChg>
        <pc:spChg chg="mod">
          <ac:chgData name="Bossink, A. (Annemarie)" userId="2c853493-b21d-42bb-829b-19a3bc3b45c3" providerId="ADAL" clId="{03F4363A-F554-4198-BE3A-CF00DE7B878C}" dt="2026-08-17T14:31:40.987" v="87" actId="1076"/>
          <ac:spMkLst>
            <pc:docMk/>
            <pc:sldMk cId="3333956772" sldId="257"/>
            <ac:spMk id="7" creationId="{0F781A3D-31F1-0EF2-82A9-89EA34DB912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1:35.159" v="283" actId="20577"/>
        <pc:sldMkLst>
          <pc:docMk/>
          <pc:sldMk cId="1987297151" sldId="265"/>
        </pc:sldMkLst>
        <pc:spChg chg="mod">
          <ac:chgData name="Bossink, A. (Annemarie)" userId="2c853493-b21d-42bb-829b-19a3bc3b45c3" providerId="ADAL" clId="{03F4363A-F554-4198-BE3A-CF00DE7B878C}" dt="2026-08-20T10:51:35.159" v="283" actId="20577"/>
          <ac:spMkLst>
            <pc:docMk/>
            <pc:sldMk cId="1987297151" sldId="265"/>
            <ac:spMk id="2" creationId="{888CEB99-6E25-CB9C-A234-B0032E813159}"/>
          </ac:spMkLst>
        </pc:spChg>
        <pc:spChg chg="mod">
          <ac:chgData name="Bossink, A. (Annemarie)" userId="2c853493-b21d-42bb-829b-19a3bc3b45c3" providerId="ADAL" clId="{03F4363A-F554-4198-BE3A-CF00DE7B878C}" dt="2026-08-17T14:36:47.918" v="150" actId="6549"/>
          <ac:spMkLst>
            <pc:docMk/>
            <pc:sldMk cId="1987297151" sldId="265"/>
            <ac:spMk id="3" creationId="{4E7E93A2-AE09-1246-AE79-B0200A74F61F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0:19.670" v="275" actId="20577"/>
        <pc:sldMkLst>
          <pc:docMk/>
          <pc:sldMk cId="2783519379" sldId="273"/>
        </pc:sldMkLst>
        <pc:spChg chg="mod">
          <ac:chgData name="Bossink, A. (Annemarie)" userId="2c853493-b21d-42bb-829b-19a3bc3b45c3" providerId="ADAL" clId="{03F4363A-F554-4198-BE3A-CF00DE7B878C}" dt="2026-08-20T10:50:19.670" v="275" actId="20577"/>
          <ac:spMkLst>
            <pc:docMk/>
            <pc:sldMk cId="2783519379" sldId="273"/>
            <ac:spMk id="2" creationId="{CE5FEFAE-05E6-B642-5378-709BBF466035}"/>
          </ac:spMkLst>
        </pc:spChg>
        <pc:spChg chg="mod">
          <ac:chgData name="Bossink, A. (Annemarie)" userId="2c853493-b21d-42bb-829b-19a3bc3b45c3" providerId="ADAL" clId="{03F4363A-F554-4198-BE3A-CF00DE7B878C}" dt="2026-08-17T14:32:32.245" v="96" actId="20577"/>
          <ac:spMkLst>
            <pc:docMk/>
            <pc:sldMk cId="2783519379" sldId="273"/>
            <ac:spMk id="3" creationId="{9C62D806-C234-06FF-0FE4-11F376077D6B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3:20.127" v="310" actId="20577"/>
        <pc:sldMkLst>
          <pc:docMk/>
          <pc:sldMk cId="1779210946" sldId="274"/>
        </pc:sldMkLst>
        <pc:spChg chg="mod">
          <ac:chgData name="Bossink, A. (Annemarie)" userId="2c853493-b21d-42bb-829b-19a3bc3b45c3" providerId="ADAL" clId="{03F4363A-F554-4198-BE3A-CF00DE7B878C}" dt="2026-08-20T10:53:20.127" v="310" actId="20577"/>
          <ac:spMkLst>
            <pc:docMk/>
            <pc:sldMk cId="1779210946" sldId="274"/>
            <ac:spMk id="2" creationId="{3F6DF282-A5D3-9D10-A382-6005FAC484EC}"/>
          </ac:spMkLst>
        </pc:spChg>
        <pc:spChg chg="mod">
          <ac:chgData name="Bossink, A. (Annemarie)" userId="2c853493-b21d-42bb-829b-19a3bc3b45c3" providerId="ADAL" clId="{03F4363A-F554-4198-BE3A-CF00DE7B878C}" dt="2026-08-17T14:41:28.234" v="250" actId="1076"/>
          <ac:spMkLst>
            <pc:docMk/>
            <pc:sldMk cId="1779210946" sldId="274"/>
            <ac:spMk id="3" creationId="{501A205F-9721-32B2-F886-E7236DE13ED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2:56.736" v="306" actId="20577"/>
        <pc:sldMkLst>
          <pc:docMk/>
          <pc:sldMk cId="1762525018" sldId="275"/>
        </pc:sldMkLst>
        <pc:spChg chg="mod">
          <ac:chgData name="Bossink, A. (Annemarie)" userId="2c853493-b21d-42bb-829b-19a3bc3b45c3" providerId="ADAL" clId="{03F4363A-F554-4198-BE3A-CF00DE7B878C}" dt="2026-08-20T10:52:56.736" v="306" actId="20577"/>
          <ac:spMkLst>
            <pc:docMk/>
            <pc:sldMk cId="1762525018" sldId="275"/>
            <ac:spMk id="2" creationId="{74CA4297-4DEE-2ADC-ACC1-F04A4C121CE5}"/>
          </ac:spMkLst>
        </pc:spChg>
        <pc:spChg chg="mod">
          <ac:chgData name="Bossink, A. (Annemarie)" userId="2c853493-b21d-42bb-829b-19a3bc3b45c3" providerId="ADAL" clId="{03F4363A-F554-4198-BE3A-CF00DE7B878C}" dt="2026-08-17T14:40:01.707" v="200" actId="20577"/>
          <ac:spMkLst>
            <pc:docMk/>
            <pc:sldMk cId="1762525018" sldId="275"/>
            <ac:spMk id="3" creationId="{AFF64526-3B97-BDE4-18B3-12B03125A48E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0:34.076" v="277" actId="20577"/>
        <pc:sldMkLst>
          <pc:docMk/>
          <pc:sldMk cId="3793869665" sldId="277"/>
        </pc:sldMkLst>
        <pc:spChg chg="mod">
          <ac:chgData name="Bossink, A. (Annemarie)" userId="2c853493-b21d-42bb-829b-19a3bc3b45c3" providerId="ADAL" clId="{03F4363A-F554-4198-BE3A-CF00DE7B878C}" dt="2026-08-20T10:50:34.076" v="277" actId="20577"/>
          <ac:spMkLst>
            <pc:docMk/>
            <pc:sldMk cId="3793869665" sldId="277"/>
            <ac:spMk id="2" creationId="{92B80388-C55A-12FB-6676-20885409A0E5}"/>
          </ac:spMkLst>
        </pc:spChg>
        <pc:spChg chg="mod">
          <ac:chgData name="Bossink, A. (Annemarie)" userId="2c853493-b21d-42bb-829b-19a3bc3b45c3" providerId="ADAL" clId="{03F4363A-F554-4198-BE3A-CF00DE7B878C}" dt="2026-08-17T14:36:23.508" v="147" actId="6549"/>
          <ac:spMkLst>
            <pc:docMk/>
            <pc:sldMk cId="3793869665" sldId="277"/>
            <ac:spMk id="3" creationId="{9D2B2EF6-B8E8-D9B0-F90F-B3C8EB91DA79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0:42.005" v="279" actId="20577"/>
        <pc:sldMkLst>
          <pc:docMk/>
          <pc:sldMk cId="2218979513" sldId="278"/>
        </pc:sldMkLst>
        <pc:spChg chg="mod">
          <ac:chgData name="Bossink, A. (Annemarie)" userId="2c853493-b21d-42bb-829b-19a3bc3b45c3" providerId="ADAL" clId="{03F4363A-F554-4198-BE3A-CF00DE7B878C}" dt="2026-08-20T10:50:42.005" v="279" actId="20577"/>
          <ac:spMkLst>
            <pc:docMk/>
            <pc:sldMk cId="2218979513" sldId="278"/>
            <ac:spMk id="2" creationId="{BA8C039F-8734-1F91-121B-78725954C8DB}"/>
          </ac:spMkLst>
        </pc:spChg>
        <pc:spChg chg="mod">
          <ac:chgData name="Bossink, A. (Annemarie)" userId="2c853493-b21d-42bb-829b-19a3bc3b45c3" providerId="ADAL" clId="{03F4363A-F554-4198-BE3A-CF00DE7B878C}" dt="2026-08-17T14:36:27.379" v="148" actId="6549"/>
          <ac:spMkLst>
            <pc:docMk/>
            <pc:sldMk cId="2218979513" sldId="278"/>
            <ac:spMk id="3" creationId="{A9046984-AC45-D80F-7472-63A25DCCBBD4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1:28.496" v="281" actId="20577"/>
        <pc:sldMkLst>
          <pc:docMk/>
          <pc:sldMk cId="1022050049" sldId="279"/>
        </pc:sldMkLst>
        <pc:spChg chg="mod">
          <ac:chgData name="Bossink, A. (Annemarie)" userId="2c853493-b21d-42bb-829b-19a3bc3b45c3" providerId="ADAL" clId="{03F4363A-F554-4198-BE3A-CF00DE7B878C}" dt="2026-08-20T10:51:28.496" v="281" actId="20577"/>
          <ac:spMkLst>
            <pc:docMk/>
            <pc:sldMk cId="1022050049" sldId="279"/>
            <ac:spMk id="2" creationId="{4DAEBA01-464D-0A17-CC41-6CA54701D8EA}"/>
          </ac:spMkLst>
        </pc:spChg>
        <pc:spChg chg="mod">
          <ac:chgData name="Bossink, A. (Annemarie)" userId="2c853493-b21d-42bb-829b-19a3bc3b45c3" providerId="ADAL" clId="{03F4363A-F554-4198-BE3A-CF00DE7B878C}" dt="2026-08-17T14:36:38.818" v="149" actId="6549"/>
          <ac:spMkLst>
            <pc:docMk/>
            <pc:sldMk cId="1022050049" sldId="279"/>
            <ac:spMk id="3" creationId="{A43447C3-1E06-74EE-A520-EEB00CF1F3B0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2:03.705" v="294" actId="20577"/>
        <pc:sldMkLst>
          <pc:docMk/>
          <pc:sldMk cId="1988229385" sldId="280"/>
        </pc:sldMkLst>
        <pc:spChg chg="mod">
          <ac:chgData name="Bossink, A. (Annemarie)" userId="2c853493-b21d-42bb-829b-19a3bc3b45c3" providerId="ADAL" clId="{03F4363A-F554-4198-BE3A-CF00DE7B878C}" dt="2026-08-20T10:51:50.054" v="287" actId="20577"/>
          <ac:spMkLst>
            <pc:docMk/>
            <pc:sldMk cId="1988229385" sldId="280"/>
            <ac:spMk id="2" creationId="{39485154-63BF-0088-8709-EAA4FC448859}"/>
          </ac:spMkLst>
        </pc:spChg>
        <pc:spChg chg="mod">
          <ac:chgData name="Bossink, A. (Annemarie)" userId="2c853493-b21d-42bb-829b-19a3bc3b45c3" providerId="ADAL" clId="{03F4363A-F554-4198-BE3A-CF00DE7B878C}" dt="2026-08-20T10:52:03.705" v="294" actId="20577"/>
          <ac:spMkLst>
            <pc:docMk/>
            <pc:sldMk cId="1988229385" sldId="280"/>
            <ac:spMk id="3" creationId="{5160B962-81F5-EB48-07EA-095682348AD5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1:41.566" v="285" actId="20577"/>
        <pc:sldMkLst>
          <pc:docMk/>
          <pc:sldMk cId="2913547865" sldId="281"/>
        </pc:sldMkLst>
        <pc:spChg chg="mod">
          <ac:chgData name="Bossink, A. (Annemarie)" userId="2c853493-b21d-42bb-829b-19a3bc3b45c3" providerId="ADAL" clId="{03F4363A-F554-4198-BE3A-CF00DE7B878C}" dt="2026-08-20T10:51:41.566" v="285" actId="20577"/>
          <ac:spMkLst>
            <pc:docMk/>
            <pc:sldMk cId="2913547865" sldId="281"/>
            <ac:spMk id="2" creationId="{6B28B830-1EB8-F502-A8B5-DA4C9AF8DB78}"/>
          </ac:spMkLst>
        </pc:spChg>
        <pc:spChg chg="mod">
          <ac:chgData name="Bossink, A. (Annemarie)" userId="2c853493-b21d-42bb-829b-19a3bc3b45c3" providerId="ADAL" clId="{03F4363A-F554-4198-BE3A-CF00DE7B878C}" dt="2026-08-17T14:37:40.501" v="156" actId="12"/>
          <ac:spMkLst>
            <pc:docMk/>
            <pc:sldMk cId="2913547865" sldId="281"/>
            <ac:spMk id="3" creationId="{C40BA919-3782-5FBD-AECB-38781C29B631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2:10.409" v="296" actId="20577"/>
        <pc:sldMkLst>
          <pc:docMk/>
          <pc:sldMk cId="391043690" sldId="282"/>
        </pc:sldMkLst>
        <pc:spChg chg="mod">
          <ac:chgData name="Bossink, A. (Annemarie)" userId="2c853493-b21d-42bb-829b-19a3bc3b45c3" providerId="ADAL" clId="{03F4363A-F554-4198-BE3A-CF00DE7B878C}" dt="2026-08-20T10:52:10.409" v="296" actId="20577"/>
          <ac:spMkLst>
            <pc:docMk/>
            <pc:sldMk cId="391043690" sldId="282"/>
            <ac:spMk id="2" creationId="{5C3FB741-3848-5D77-80AF-CAD0B2A6E963}"/>
          </ac:spMkLst>
        </pc:spChg>
        <pc:spChg chg="mod">
          <ac:chgData name="Bossink, A. (Annemarie)" userId="2c853493-b21d-42bb-829b-19a3bc3b45c3" providerId="ADAL" clId="{03F4363A-F554-4198-BE3A-CF00DE7B878C}" dt="2026-08-17T14:38:17.689" v="168" actId="20577"/>
          <ac:spMkLst>
            <pc:docMk/>
            <pc:sldMk cId="391043690" sldId="282"/>
            <ac:spMk id="3" creationId="{A2A4B51B-49C0-6245-E84C-9A7C048DB171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2:47.542" v="304" actId="20577"/>
        <pc:sldMkLst>
          <pc:docMk/>
          <pc:sldMk cId="478770730" sldId="283"/>
        </pc:sldMkLst>
        <pc:spChg chg="mod">
          <ac:chgData name="Bossink, A. (Annemarie)" userId="2c853493-b21d-42bb-829b-19a3bc3b45c3" providerId="ADAL" clId="{03F4363A-F554-4198-BE3A-CF00DE7B878C}" dt="2026-08-20T10:52:47.542" v="304" actId="20577"/>
          <ac:spMkLst>
            <pc:docMk/>
            <pc:sldMk cId="478770730" sldId="283"/>
            <ac:spMk id="2" creationId="{695610B3-5491-E2E7-ECC7-9480A00B71D4}"/>
          </ac:spMkLst>
        </pc:spChg>
        <pc:spChg chg="mod">
          <ac:chgData name="Bossink, A. (Annemarie)" userId="2c853493-b21d-42bb-829b-19a3bc3b45c3" providerId="ADAL" clId="{03F4363A-F554-4198-BE3A-CF00DE7B878C}" dt="2026-08-17T14:39:23.770" v="185" actId="20577"/>
          <ac:spMkLst>
            <pc:docMk/>
            <pc:sldMk cId="478770730" sldId="283"/>
            <ac:spMk id="3" creationId="{C0BDE37B-4D9C-1AB0-D791-817ED71EAB64}"/>
          </ac:spMkLst>
        </pc:spChg>
        <pc:picChg chg="mod">
          <ac:chgData name="Bossink, A. (Annemarie)" userId="2c853493-b21d-42bb-829b-19a3bc3b45c3" providerId="ADAL" clId="{03F4363A-F554-4198-BE3A-CF00DE7B878C}" dt="2026-08-17T14:39:31.681" v="186" actId="14100"/>
          <ac:picMkLst>
            <pc:docMk/>
            <pc:sldMk cId="478770730" sldId="283"/>
            <ac:picMk id="7" creationId="{8F351266-E7B6-73DE-8B4C-6FB309DE0904}"/>
          </ac:picMkLst>
        </pc:picChg>
      </pc:sldChg>
      <pc:sldChg chg="delSp modSp mod">
        <pc:chgData name="Bossink, A. (Annemarie)" userId="2c853493-b21d-42bb-829b-19a3bc3b45c3" providerId="ADAL" clId="{03F4363A-F554-4198-BE3A-CF00DE7B878C}" dt="2026-08-20T10:53:10.565" v="308" actId="20577"/>
        <pc:sldMkLst>
          <pc:docMk/>
          <pc:sldMk cId="513676709" sldId="284"/>
        </pc:sldMkLst>
        <pc:spChg chg="mod">
          <ac:chgData name="Bossink, A. (Annemarie)" userId="2c853493-b21d-42bb-829b-19a3bc3b45c3" providerId="ADAL" clId="{03F4363A-F554-4198-BE3A-CF00DE7B878C}" dt="2026-08-20T10:53:10.565" v="308" actId="20577"/>
          <ac:spMkLst>
            <pc:docMk/>
            <pc:sldMk cId="513676709" sldId="284"/>
            <ac:spMk id="2" creationId="{8ADEEBFD-2E91-73A7-80C1-41C92644DF4D}"/>
          </ac:spMkLst>
        </pc:spChg>
        <pc:spChg chg="mod">
          <ac:chgData name="Bossink, A. (Annemarie)" userId="2c853493-b21d-42bb-829b-19a3bc3b45c3" providerId="ADAL" clId="{03F4363A-F554-4198-BE3A-CF00DE7B878C}" dt="2026-08-17T14:40:25.754" v="207" actId="20577"/>
          <ac:spMkLst>
            <pc:docMk/>
            <pc:sldMk cId="513676709" sldId="284"/>
            <ac:spMk id="3" creationId="{31240499-A2AF-3602-7E1B-0999BC6CF741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4:42:17.699" v="264" actId="478"/>
        <pc:sldMkLst>
          <pc:docMk/>
          <pc:sldMk cId="1861455243" sldId="285"/>
        </pc:sldMkLst>
        <pc:spChg chg="mod">
          <ac:chgData name="Bossink, A. (Annemarie)" userId="2c853493-b21d-42bb-829b-19a3bc3b45c3" providerId="ADAL" clId="{03F4363A-F554-4198-BE3A-CF00DE7B878C}" dt="2026-08-17T14:41:37.547" v="253" actId="20577"/>
          <ac:spMkLst>
            <pc:docMk/>
            <pc:sldMk cId="1861455243" sldId="285"/>
            <ac:spMk id="2" creationId="{94DCA8EA-798A-597E-C81C-F0328CABBB93}"/>
          </ac:spMkLst>
        </pc:spChg>
        <pc:spChg chg="mod">
          <ac:chgData name="Bossink, A. (Annemarie)" userId="2c853493-b21d-42bb-829b-19a3bc3b45c3" providerId="ADAL" clId="{03F4363A-F554-4198-BE3A-CF00DE7B878C}" dt="2026-08-17T14:42:14.197" v="263" actId="20577"/>
          <ac:spMkLst>
            <pc:docMk/>
            <pc:sldMk cId="1861455243" sldId="285"/>
            <ac:spMk id="3" creationId="{50EB7665-4E5F-6E22-3DCD-2EF9450DD94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4:42:41.212" v="272" actId="478"/>
        <pc:sldMkLst>
          <pc:docMk/>
          <pc:sldMk cId="1735567651" sldId="286"/>
        </pc:sldMkLst>
        <pc:spChg chg="mod">
          <ac:chgData name="Bossink, A. (Annemarie)" userId="2c853493-b21d-42bb-829b-19a3bc3b45c3" providerId="ADAL" clId="{03F4363A-F554-4198-BE3A-CF00DE7B878C}" dt="2026-08-17T14:42:27.654" v="266" actId="20577"/>
          <ac:spMkLst>
            <pc:docMk/>
            <pc:sldMk cId="1735567651" sldId="286"/>
            <ac:spMk id="2" creationId="{B041A440-7FB6-58F0-8E11-ABDA9C9E7E88}"/>
          </ac:spMkLst>
        </pc:spChg>
        <pc:spChg chg="mod">
          <ac:chgData name="Bossink, A. (Annemarie)" userId="2c853493-b21d-42bb-829b-19a3bc3b45c3" providerId="ADAL" clId="{03F4363A-F554-4198-BE3A-CF00DE7B878C}" dt="2026-08-17T14:42:38.148" v="271" actId="20577"/>
          <ac:spMkLst>
            <pc:docMk/>
            <pc:sldMk cId="1735567651" sldId="286"/>
            <ac:spMk id="3" creationId="{9DE88402-1C16-0283-81E9-C15B9D71628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52:35.399" v="301" actId="20577"/>
        <pc:sldMkLst>
          <pc:docMk/>
          <pc:sldMk cId="1980455288" sldId="330"/>
        </pc:sldMkLst>
        <pc:spChg chg="mod">
          <ac:chgData name="Bossink, A. (Annemarie)" userId="2c853493-b21d-42bb-829b-19a3bc3b45c3" providerId="ADAL" clId="{03F4363A-F554-4198-BE3A-CF00DE7B878C}" dt="2026-08-20T10:52:35.399" v="301" actId="20577"/>
          <ac:spMkLst>
            <pc:docMk/>
            <pc:sldMk cId="1980455288" sldId="330"/>
            <ac:spMk id="2" creationId="{164DA638-A706-2B79-A10D-D6CC615CF13C}"/>
          </ac:spMkLst>
        </pc:spChg>
        <pc:spChg chg="mod">
          <ac:chgData name="Bossink, A. (Annemarie)" userId="2c853493-b21d-42bb-829b-19a3bc3b45c3" providerId="ADAL" clId="{03F4363A-F554-4198-BE3A-CF00DE7B878C}" dt="2026-08-17T14:38:50.546" v="175" actId="12"/>
          <ac:spMkLst>
            <pc:docMk/>
            <pc:sldMk cId="1980455288" sldId="330"/>
            <ac:spMk id="3" creationId="{4A11EF22-2EA7-FF9A-D0EB-0B11D0FC3E0F}"/>
          </ac:spMkLst>
        </pc:spChg>
        <pc:picChg chg="mod">
          <ac:chgData name="Bossink, A. (Annemarie)" userId="2c853493-b21d-42bb-829b-19a3bc3b45c3" providerId="ADAL" clId="{03F4363A-F554-4198-BE3A-CF00DE7B878C}" dt="2026-08-17T14:38:55.568" v="176" actId="1076"/>
          <ac:picMkLst>
            <pc:docMk/>
            <pc:sldMk cId="1980455288" sldId="330"/>
            <ac:picMk id="7" creationId="{950ECC9E-43CC-BC22-8A26-461B0F586F96}"/>
          </ac:picMkLst>
        </pc:picChg>
      </pc:sldChg>
      <pc:sldChg chg="delSp modSp mod">
        <pc:chgData name="Bossink, A. (Annemarie)" userId="2c853493-b21d-42bb-829b-19a3bc3b45c3" providerId="ADAL" clId="{03F4363A-F554-4198-BE3A-CF00DE7B878C}" dt="2026-08-17T14:28:44.042" v="18" actId="478"/>
        <pc:sldMkLst>
          <pc:docMk/>
          <pc:sldMk cId="3569671885" sldId="331"/>
        </pc:sldMkLst>
        <pc:spChg chg="mod">
          <ac:chgData name="Bossink, A. (Annemarie)" userId="2c853493-b21d-42bb-829b-19a3bc3b45c3" providerId="ADAL" clId="{03F4363A-F554-4198-BE3A-CF00DE7B878C}" dt="2026-08-17T14:28:41.705" v="17" actId="20577"/>
          <ac:spMkLst>
            <pc:docMk/>
            <pc:sldMk cId="3569671885" sldId="331"/>
            <ac:spMk id="3" creationId="{8507744C-A1E0-CF7D-200B-5182C8A0CD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C9AD13-0458-5745-97A2-3C7F999272C9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315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i-richtlijn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Persoonlijke beschermingsmiddelen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60953"/>
            <a:ext cx="9144000" cy="1950066"/>
          </a:xfrm>
        </p:spPr>
        <p:txBody>
          <a:bodyPr>
            <a:normAutofit fontScale="5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Onderdeel van de Gouden Standaard Infectiepreventie in het onderwijs: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Handhygiëne, persoonlijke beschermingsmiddelen en persoonlijke hygiëne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2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Deze PPT is gebaseerd op de SRI richtlijnen:</a:t>
            </a:r>
          </a:p>
          <a:p>
            <a:pPr lvl="0">
              <a:defRPr/>
            </a:pPr>
            <a:r>
              <a:rPr kumimoji="0" lang="nl-NL" sz="2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Medisch-Specialistische Zorg</a:t>
            </a:r>
            <a:r>
              <a:rPr lang="nl-NL" sz="2200" i="1" dirty="0">
                <a:solidFill>
                  <a:prstClr val="white"/>
                </a:solidFill>
              </a:rPr>
              <a:t>: Persoonlijke beschermingsmiddelen dd. 11-11-2023</a:t>
            </a:r>
          </a:p>
          <a:p>
            <a:pPr lvl="0">
              <a:defRPr/>
            </a:pPr>
            <a:r>
              <a:rPr kumimoji="0" lang="nl-NL" sz="2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Langdurige Zorg: Persoonlijke beschermingsmiddelen dd. 19-05-2025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CCC51-B33E-7AE7-5D7F-A0B63994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Leeswijzer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07744C-A1E0-CF7D-200B-5182C8A0C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Deze PPT is gebaseerd op de landelijke </a:t>
            </a:r>
            <a:r>
              <a:rPr lang="nl-NL" sz="2400" dirty="0">
                <a:hlinkClick r:id="rId2"/>
              </a:rPr>
              <a:t>SRI-richtlijnen</a:t>
            </a:r>
            <a:r>
              <a:rPr lang="nl-NL" sz="2400" dirty="0"/>
              <a:t> voor de Medisch- Specialistische Zorg en de Langdurige Zorg</a:t>
            </a:r>
          </a:p>
          <a:p>
            <a:endParaRPr lang="nl-NL" sz="2400" dirty="0"/>
          </a:p>
          <a:p>
            <a:r>
              <a:rPr lang="nl-NL" sz="2400" dirty="0"/>
              <a:t>De inhoud is ontwikkeld voor zorgmedewerkers (in opleiding) op MBO niveau in zowel het ziekenhuis als in de langdurige zorg</a:t>
            </a:r>
          </a:p>
          <a:p>
            <a:endParaRPr lang="nl-NL" sz="2400" dirty="0"/>
          </a:p>
          <a:p>
            <a:r>
              <a:rPr lang="nl-NL" sz="2400" dirty="0"/>
              <a:t>Inhoud is geschreven op B1 taalniveau</a:t>
            </a:r>
          </a:p>
          <a:p>
            <a:endParaRPr lang="nl-NL" sz="2400" dirty="0"/>
          </a:p>
          <a:p>
            <a:r>
              <a:rPr lang="nl-NL" sz="2400" dirty="0"/>
              <a:t>De term ‘zorgvrager’ wordt gebruikt voor patiënt, cliënt of bewoner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8CB092-0AD1-4697-694D-DE904D0E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67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7D5CB0A-D60D-DF99-5D59-A5FB0D1BC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1650"/>
            <a:ext cx="10807460" cy="1325563"/>
          </a:xfrm>
        </p:spPr>
        <p:txBody>
          <a:bodyPr>
            <a:noAutofit/>
          </a:bodyPr>
          <a:lstStyle/>
          <a:p>
            <a:r>
              <a:rPr lang="nl-NL" dirty="0"/>
              <a:t>Waarom zijn persoonlijke beschermingsmiddelen (PBM) belangrijk?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F781A3D-31F1-0EF2-82A9-89EA34DB9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013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🛡️ Bescherming van zorgvrager</a:t>
            </a:r>
          </a:p>
          <a:p>
            <a:pPr marL="0" indent="0">
              <a:buNone/>
            </a:pPr>
            <a:r>
              <a:rPr lang="nl-NL" sz="2400" dirty="0"/>
              <a:t>🛡️ Bescherming van medewerker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Het juist gebruiken van persoonlijke beschermingsmiddelen verkleint de kans op verspreiding van infecties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810732-D122-C7B0-0060-8462B1C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395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0F03F-71C9-7D18-B58A-76EF5D4C3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5FEFAE-05E6-B642-5378-709BBF466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7700"/>
            <a:ext cx="10515600" cy="1325563"/>
          </a:xfrm>
        </p:spPr>
        <p:txBody>
          <a:bodyPr/>
          <a:lstStyle/>
          <a:p>
            <a:r>
              <a:rPr lang="nl-NL" dirty="0"/>
              <a:t>Persoonlijke beschermingsmiddelen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C62D806-C234-06FF-0FE4-11F376077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321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Algemene regels voor PBM: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✅ gebruik PBM alleen als het nodig is</a:t>
            </a:r>
          </a:p>
          <a:p>
            <a:pPr marL="0" indent="0">
              <a:buNone/>
            </a:pPr>
            <a:r>
              <a:rPr lang="nl-NL" sz="2400" dirty="0"/>
              <a:t>✅ PBM zijn meestal voor eenmalig gebruik</a:t>
            </a:r>
          </a:p>
          <a:p>
            <a:pPr marL="0" indent="0">
              <a:buNone/>
            </a:pPr>
            <a:r>
              <a:rPr lang="nl-NL" sz="2400" dirty="0"/>
              <a:t>✅ gebruik PBM per zorgvrager en per handeling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🧼 Pas handhygiëne toe:</a:t>
            </a:r>
          </a:p>
          <a:p>
            <a:pPr lvl="1"/>
            <a:r>
              <a:rPr lang="nl-NL" dirty="0"/>
              <a:t>vóór het aantrekken</a:t>
            </a:r>
          </a:p>
          <a:p>
            <a:pPr lvl="1"/>
            <a:r>
              <a:rPr lang="nl-NL" dirty="0"/>
              <a:t>na het uittrekken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87E772E-9969-32FA-B161-A4015FADC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3519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BB5C1-0E47-C96E-8032-876045442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B80388-C55A-12FB-6676-20885409A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/>
          <a:lstStyle/>
          <a:p>
            <a:r>
              <a:rPr lang="nl-NL" dirty="0"/>
              <a:t>Handschoenen (niet‑steriel)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2B2EF6-B8E8-D9B0-F90F-B3C8EB91D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531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Wanneer draag je handschoenen?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Draag handschoenen bij:</a:t>
            </a:r>
          </a:p>
          <a:p>
            <a:pPr marL="0" indent="0">
              <a:buNone/>
            </a:pPr>
            <a:r>
              <a:rPr lang="nl-NL" sz="2400" dirty="0"/>
              <a:t>💧 contact met lichaamsvloeistoffen (bloed, urine, ontlasting, braaksel, wondvocht)</a:t>
            </a:r>
          </a:p>
          <a:p>
            <a:pPr marL="0" indent="0">
              <a:buNone/>
            </a:pPr>
            <a:r>
              <a:rPr lang="nl-NL" sz="2400" dirty="0"/>
              <a:t>👄 contact met slijmvliezen</a:t>
            </a:r>
          </a:p>
          <a:p>
            <a:pPr marL="0" indent="0">
              <a:buNone/>
            </a:pPr>
            <a:r>
              <a:rPr lang="nl-NL" sz="2400" dirty="0"/>
              <a:t>🩹 contact met beschadigde huid</a:t>
            </a:r>
          </a:p>
          <a:p>
            <a:pPr marL="0" indent="0">
              <a:buNone/>
            </a:pPr>
            <a:r>
              <a:rPr lang="nl-NL" sz="2400" dirty="0"/>
              <a:t>🚪 zorg bij isolatie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99F60AF3-7A0D-0DCD-095D-83C66C269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3869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7A99F-855F-D5F3-F0D3-3F6AB6F6A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8C039F-8734-1F91-121B-78725954C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Handschoenen (niet‑steriel)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046984-AC45-D80F-7472-63A25DCCB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Wanneer draag je géén handschoenen?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Draag geen handschoenen bij:</a:t>
            </a:r>
          </a:p>
          <a:p>
            <a:pPr marL="0" indent="0">
              <a:buNone/>
            </a:pPr>
            <a:r>
              <a:rPr lang="nl-NL" sz="2400" dirty="0"/>
              <a:t>👋 contact met intacte huid</a:t>
            </a:r>
          </a:p>
          <a:p>
            <a:pPr marL="0" indent="0">
              <a:buNone/>
            </a:pPr>
            <a:r>
              <a:rPr lang="nl-NL" sz="2400" dirty="0"/>
              <a:t>🧑‍🦯 helpen aankleden of wassen zonder risico op lichaamsvloeistoffen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⚠️ </a:t>
            </a:r>
            <a:r>
              <a:rPr lang="nl-NL" sz="2400" b="1" dirty="0"/>
              <a:t>Let op</a:t>
            </a:r>
          </a:p>
          <a:p>
            <a:pPr marL="0" indent="0">
              <a:buNone/>
            </a:pPr>
            <a:r>
              <a:rPr lang="nl-NL" sz="2400" dirty="0"/>
              <a:t>Altijd handschoenen dragen is niet goed en verhoogt juist het risico op infecties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5455EBC-6C6C-EF2B-BAF6-18F600DB7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8979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F6E566-6543-DC27-B942-75CFC0262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238934"/>
            <a:ext cx="10515600" cy="1128712"/>
          </a:xfrm>
        </p:spPr>
        <p:txBody>
          <a:bodyPr anchor="ctr">
            <a:normAutofit/>
          </a:bodyPr>
          <a:lstStyle/>
          <a:p>
            <a:pPr algn="ctr"/>
            <a:r>
              <a:rPr lang="nl-NL" sz="4400" dirty="0">
                <a:solidFill>
                  <a:srgbClr val="002060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rPr>
              <a:t>Handhygiëne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613D744-2546-C771-E6D1-EE748A6FE2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70"/>
          <a:stretch>
            <a:fillRect/>
          </a:stretch>
        </p:blipFill>
        <p:spPr>
          <a:xfrm>
            <a:off x="0" y="99588"/>
            <a:ext cx="10085560" cy="616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791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476AB-6000-A731-916F-E9A95DBDC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A01-464D-0A17-CC41-6CA54701D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Handschoenen (niet‑steriel)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3447C3-1E06-74EE-A520-EEB00CF1F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Zo gebruik je handschoenen goed: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🧼 handhygiëne vóór en na</a:t>
            </a:r>
          </a:p>
          <a:p>
            <a:pPr marL="0" indent="0">
              <a:buNone/>
            </a:pPr>
            <a:r>
              <a:rPr lang="nl-NL" sz="2400" dirty="0"/>
              <a:t>🔄 werk van schoon naar vuil</a:t>
            </a:r>
          </a:p>
          <a:p>
            <a:pPr marL="0" indent="0">
              <a:buNone/>
            </a:pPr>
            <a:r>
              <a:rPr lang="nl-NL" sz="2400" dirty="0"/>
              <a:t>♻️ verwissel handschoenen als ze vies of kapot zijn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1138BD3-CF68-98B3-7085-6042B31AF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22050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8CEB99-6E25-CB9C-A234-B0032E813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Beschermende kleding (schorten)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E7E93A2-AE09-1246-AE79-B0200A74F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Soorten schorten</a:t>
            </a:r>
          </a:p>
          <a:p>
            <a:pPr marL="0" indent="0">
              <a:buNone/>
            </a:pPr>
            <a:endParaRPr lang="nl-NL" sz="2400" b="1" dirty="0"/>
          </a:p>
          <a:p>
            <a:r>
              <a:rPr lang="nl-NL" sz="2400" dirty="0"/>
              <a:t>halterschort</a:t>
            </a:r>
          </a:p>
          <a:p>
            <a:r>
              <a:rPr lang="nl-NL" sz="2400" dirty="0"/>
              <a:t>isolatieschort met lange mouwen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A6CFF57-F173-EDF6-7A40-3DD764581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87297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E222A-BC73-DB99-1664-9D5FF538A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28B830-1EB8-F502-A8B5-DA4C9AF8D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Beschermende kleding (schorten)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0BA919-3782-5FBD-AECB-38781C29B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Wanneer draag je een schort?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💦 bij kans op spatten of morsen</a:t>
            </a:r>
          </a:p>
          <a:p>
            <a:pPr marL="0" indent="0">
              <a:buNone/>
            </a:pPr>
            <a:r>
              <a:rPr lang="nl-NL" sz="2400" dirty="0"/>
              <a:t>🚪 bij zorg voor cliënten in isolatie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8C2A990-D82C-2883-ECE4-610917ABF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135478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94FBA-D83D-E388-F315-CB03D27BB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485154-63BF-0088-8709-EAA4FC448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Beschermende kleding (schorten)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60B962-81F5-EB48-07EA-095682348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Zo gebruik je een schort: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👤 per zorgvrager en per handeling</a:t>
            </a:r>
          </a:p>
          <a:p>
            <a:pPr marL="0" indent="0">
              <a:buNone/>
            </a:pPr>
            <a:r>
              <a:rPr lang="nl-NL" sz="2400" dirty="0"/>
              <a:t>🧻 wegwerpschort = direct weggooien</a:t>
            </a:r>
          </a:p>
          <a:p>
            <a:pPr marL="0" indent="0">
              <a:buNone/>
            </a:pPr>
            <a:r>
              <a:rPr lang="nl-NL" sz="2400" dirty="0"/>
              <a:t>🧼 handhygiëne na uittrekken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1592A4C-9431-7E6B-7228-72617CC3E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882293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0D99E-D1DE-663A-3FB7-A98084239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3FB741-3848-5D77-80AF-CAD0B2A6E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Mond-neusmaskers en adembescherming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A4B51B-49C0-6245-E84C-9A7C048DB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3790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b="1" dirty="0"/>
              <a:t>Chirurgisch mondneusmasker (type II / IIR)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Draag je bij:</a:t>
            </a:r>
          </a:p>
          <a:p>
            <a:pPr marL="0" indent="0">
              <a:buNone/>
            </a:pPr>
            <a:r>
              <a:rPr lang="nl-NL" sz="2400" dirty="0"/>
              <a:t>🤧 </a:t>
            </a:r>
            <a:r>
              <a:rPr lang="nl-NL" sz="2400" dirty="0" err="1"/>
              <a:t>druppeloverdraagbare</a:t>
            </a:r>
            <a:r>
              <a:rPr lang="nl-NL" sz="2400" dirty="0"/>
              <a:t> infecties</a:t>
            </a:r>
          </a:p>
          <a:p>
            <a:pPr marL="0" indent="0">
              <a:buNone/>
            </a:pPr>
            <a:r>
              <a:rPr lang="nl-NL" sz="2400" dirty="0"/>
              <a:t>💦 kans op spatten in het gezicht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DB10AD8-D181-C237-C0D7-CFA9C0A29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12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C96CD03-87FF-3679-B77F-D9FE721C4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761" y="1971038"/>
            <a:ext cx="2115495" cy="188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3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C854A-615F-640B-71FB-D4C325FE2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4DA638-A706-2B79-A10D-D6CC615CF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Mond-neusmaskers en adembescherming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11EF22-2EA7-FF9A-D0EB-0B11D0FC3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b="1" dirty="0"/>
              <a:t>FFP2‑masker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Draag je bij:</a:t>
            </a:r>
          </a:p>
          <a:p>
            <a:pPr marL="0" indent="0">
              <a:buNone/>
            </a:pPr>
            <a:r>
              <a:rPr lang="nl-NL" sz="2400" dirty="0"/>
              <a:t>🌬️ luchtweginfecties (aërogeen)</a:t>
            </a:r>
          </a:p>
          <a:p>
            <a:pPr marL="0" indent="0">
              <a:buNone/>
            </a:pPr>
            <a:r>
              <a:rPr lang="nl-NL" sz="2400" dirty="0"/>
              <a:t>🔄 aerosolvormende handelingen(zoals vernevelen of uitzuigen)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348156F-083F-2BE9-6FC0-DA0D0DE5C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13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50ECC9E-43CC-BC22-8A26-461B0F586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790" y="1870075"/>
            <a:ext cx="2072820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552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18289-C5A8-C7B5-EC2E-97A15CD34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610B3-5491-E2E7-ECC7-9480A00B7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Mond-neusmaskers en adembescherming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BDE37B-4D9C-1AB0-D791-817ED71EA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b="1" dirty="0"/>
              <a:t>Masker goed gebruiken: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👃 over neus én mond</a:t>
            </a:r>
          </a:p>
          <a:p>
            <a:r>
              <a:rPr lang="nl-NL" sz="2400" dirty="0"/>
              <a:t>❌ niet onder de kin</a:t>
            </a:r>
          </a:p>
          <a:p>
            <a:r>
              <a:rPr lang="nl-NL" sz="2400" dirty="0"/>
              <a:t>♻️ niet hergebruiken</a:t>
            </a:r>
          </a:p>
          <a:p>
            <a:r>
              <a:rPr lang="nl-NL" sz="2400" dirty="0"/>
              <a:t>🧼 handhygiëne vóór en na afzetten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EDC82E9-7701-A753-2703-B08338B19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14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8F351266-E7B6-73DE-8B4C-6FB309DE0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6254" y="965711"/>
            <a:ext cx="3748442" cy="530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70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22B93-FF68-43A2-21E4-1F48F38A1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CA4297-4DEE-2ADC-ACC1-F04A4C121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Oogbescherming (spatbril)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F64526-3B97-BDE4-18B3-12B03125A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Wanneer draag je oogbescherming?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💦 bij kans op spatten in de ogen</a:t>
            </a:r>
          </a:p>
          <a:p>
            <a:pPr marL="0" indent="0">
              <a:buNone/>
            </a:pPr>
            <a:r>
              <a:rPr lang="nl-NL" sz="2400" dirty="0"/>
              <a:t>🚪 bij bepaalde isolatiemaatregelen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⚠️ </a:t>
            </a:r>
            <a:r>
              <a:rPr lang="nl-NL" sz="2400" b="1" dirty="0"/>
              <a:t>Let op: </a:t>
            </a:r>
            <a:r>
              <a:rPr lang="nl-NL" sz="2400" dirty="0"/>
              <a:t>een gewone bril is geen PBM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91E7F6F-7A09-400C-CAE2-D51E29EBE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15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00ED1BEB-431D-A9ED-7865-8C59C5277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2261515"/>
            <a:ext cx="2334970" cy="233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25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36BB2-E57C-BFA2-EF8C-E4DB5066D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DEEBFD-2E91-73A7-80C1-41C92644D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Oogbescherming (spatbril)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1240499-A2AF-3602-7E1B-0999BC6CF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Zo gebruik je oogbescherming: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🖐️ raak de voorkant niet aan</a:t>
            </a:r>
          </a:p>
          <a:p>
            <a:pPr marL="0" indent="0">
              <a:buNone/>
            </a:pPr>
            <a:r>
              <a:rPr lang="nl-NL" sz="2400" dirty="0"/>
              <a:t>🧽 reinig volgens afspraak</a:t>
            </a:r>
          </a:p>
          <a:p>
            <a:pPr marL="0" indent="0">
              <a:buNone/>
            </a:pPr>
            <a:r>
              <a:rPr lang="nl-NL" sz="2400" dirty="0"/>
              <a:t>🧼 handhygiëne na afzetten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DC121D3-87BD-3E84-C426-E55DC7336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13676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2E875-ADD2-C64A-FBC3-C96E0C0D7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6DF282-A5D3-9D10-A382-6005FAC48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4334"/>
            <a:ext cx="10515600" cy="1325563"/>
          </a:xfrm>
        </p:spPr>
        <p:txBody>
          <a:bodyPr/>
          <a:lstStyle/>
          <a:p>
            <a:r>
              <a:rPr lang="nl-NL" dirty="0"/>
              <a:t>Hoofdbedekking, schoenhoezen en laarzen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1A205F-9721-32B2-F886-E7236DE13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8757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❌ In zorginstellingen meestal niet nodig</a:t>
            </a:r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🏠 In de thuiszorg soms toegestaan</a:t>
            </a:r>
          </a:p>
          <a:p>
            <a:pPr marL="0" indent="0">
              <a:buNone/>
            </a:pPr>
            <a:r>
              <a:rPr lang="nl-NL" sz="2400" dirty="0"/>
              <a:t>    → alleen met duidelijke afspraken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B168E2A-BF97-B902-88AD-B1F140B22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9210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DCA8EA-798A-597E-C81C-F0328CABB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Samenvatting – dit moet je weten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0EB7665-4E5F-6E22-3DCD-2EF9450DD9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✅ Gebruik PBM bewust en op het juiste moment</a:t>
            </a:r>
          </a:p>
          <a:p>
            <a:pPr marL="0" indent="0">
              <a:buNone/>
            </a:pPr>
            <a:r>
              <a:rPr lang="nl-NL" sz="2400" dirty="0"/>
              <a:t>✅ Handschoenen ≠ handhygiëne</a:t>
            </a:r>
          </a:p>
          <a:p>
            <a:pPr marL="0" indent="0">
              <a:buNone/>
            </a:pPr>
            <a:r>
              <a:rPr lang="nl-NL" sz="2400" dirty="0"/>
              <a:t>✅ Meer PBM gebruiken is niet veiliger</a:t>
            </a:r>
          </a:p>
          <a:p>
            <a:pPr marL="0" indent="0">
              <a:buNone/>
            </a:pPr>
            <a:r>
              <a:rPr lang="nl-NL" sz="2400" dirty="0"/>
              <a:t>✅ Goed gebruik beschermt:</a:t>
            </a:r>
          </a:p>
          <a:p>
            <a:pPr lvl="1"/>
            <a:r>
              <a:rPr lang="nl-NL" dirty="0"/>
              <a:t>jou</a:t>
            </a:r>
          </a:p>
          <a:p>
            <a:pPr lvl="1"/>
            <a:r>
              <a:rPr lang="nl-NL" dirty="0"/>
              <a:t>de zorgvrager</a:t>
            </a:r>
          </a:p>
          <a:p>
            <a:pPr lvl="1"/>
            <a:r>
              <a:rPr lang="nl-NL" dirty="0"/>
              <a:t>collega’s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C6FE197-AA4F-88D0-B327-824DD1583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61455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1A440-7FB6-58F0-8E11-ABDA9C9E7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Terug naar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E88402-1C16-0283-81E9-C15B9D716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Welke PBM gebruik je bij: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🩹 wondzorg?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🚿 helpen bij douchen?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💩 een zorgvrager met diarree?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FB43ECE-ED09-915D-21D3-0B49E7E3C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355676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592</Words>
  <Application>Microsoft Office PowerPoint</Application>
  <PresentationFormat>Breedbeeld</PresentationFormat>
  <Paragraphs>146</Paragraphs>
  <Slides>19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3" baseType="lpstr">
      <vt:lpstr>Arial</vt:lpstr>
      <vt:lpstr>Calibri</vt:lpstr>
      <vt:lpstr>Roboto</vt:lpstr>
      <vt:lpstr>Kantoorthema</vt:lpstr>
      <vt:lpstr>Persoonlijke beschermingsmiddelen</vt:lpstr>
      <vt:lpstr>Leeswijzer</vt:lpstr>
      <vt:lpstr>Waarom zijn persoonlijke beschermingsmiddelen (PBM) belangrijk?</vt:lpstr>
      <vt:lpstr>Persoonlijke beschermingsmiddelen</vt:lpstr>
      <vt:lpstr>Handschoenen (niet‑steriel)</vt:lpstr>
      <vt:lpstr>Handschoenen (niet‑steriel)</vt:lpstr>
      <vt:lpstr>Handhygiëne</vt:lpstr>
      <vt:lpstr>Handschoenen (niet‑steriel)</vt:lpstr>
      <vt:lpstr>Beschermende kleding (schorten)</vt:lpstr>
      <vt:lpstr>Beschermende kleding (schorten)</vt:lpstr>
      <vt:lpstr>Beschermende kleding (schorten)</vt:lpstr>
      <vt:lpstr>Mond-neusmaskers en adembescherming</vt:lpstr>
      <vt:lpstr>Mond-neusmaskers en adembescherming</vt:lpstr>
      <vt:lpstr>Mond-neusmaskers en adembescherming</vt:lpstr>
      <vt:lpstr>Oogbescherming (spatbril)</vt:lpstr>
      <vt:lpstr>Oogbescherming (spatbril)</vt:lpstr>
      <vt:lpstr>Hoofdbedekking, schoenhoezen en laarzen</vt:lpstr>
      <vt:lpstr>Samenvatting – dit moet je weten</vt:lpstr>
      <vt:lpstr>Terug naar 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3</cp:revision>
  <dcterms:created xsi:type="dcterms:W3CDTF">2024-04-11T08:01:36Z</dcterms:created>
  <dcterms:modified xsi:type="dcterms:W3CDTF">2026-08-20T10:53:22Z</dcterms:modified>
</cp:coreProperties>
</file>