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8"/>
  </p:notesMasterIdLst>
  <p:sldIdLst>
    <p:sldId id="256" r:id="rId2"/>
    <p:sldId id="284" r:id="rId3"/>
    <p:sldId id="273" r:id="rId4"/>
    <p:sldId id="275" r:id="rId5"/>
    <p:sldId id="280" r:id="rId6"/>
    <p:sldId id="281" r:id="rId7"/>
    <p:sldId id="279" r:id="rId8"/>
    <p:sldId id="274" r:id="rId9"/>
    <p:sldId id="283" r:id="rId10"/>
    <p:sldId id="282" r:id="rId11"/>
    <p:sldId id="278" r:id="rId12"/>
    <p:sldId id="277" r:id="rId13"/>
    <p:sldId id="268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10:58:13.517" v="490" actId="113"/>
      <pc:docMkLst>
        <pc:docMk/>
      </pc:docMkLst>
      <pc:sldChg chg="modSp mod">
        <pc:chgData name="Bossink, A. (Annemarie)" userId="2c853493-b21d-42bb-829b-19a3bc3b45c3" providerId="ADAL" clId="{03F4363A-F554-4198-BE3A-CF00DE7B878C}" dt="2026-08-20T10:54:18.560" v="480" actId="27636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10:54:18.560" v="480" actId="27636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5:12:20.155" v="13" actId="20577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2:25.248" v="439" actId="478"/>
        <pc:sldMkLst>
          <pc:docMk/>
          <pc:sldMk cId="4067945166" sldId="268"/>
        </pc:sldMkLst>
        <pc:spChg chg="mod">
          <ac:chgData name="Bossink, A. (Annemarie)" userId="2c853493-b21d-42bb-829b-19a3bc3b45c3" providerId="ADAL" clId="{03F4363A-F554-4198-BE3A-CF00DE7B878C}" dt="2026-08-17T15:32:16.369" v="438" actId="20577"/>
          <ac:spMkLst>
            <pc:docMk/>
            <pc:sldMk cId="4067945166" sldId="268"/>
            <ac:spMk id="6" creationId="{EDE2145C-7636-B812-4D20-EE8861B64071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5:34:45.461" v="467" actId="20577"/>
        <pc:sldMkLst>
          <pc:docMk/>
          <pc:sldMk cId="3323050689" sldId="270"/>
        </pc:sldMkLst>
        <pc:spChg chg="mod">
          <ac:chgData name="Bossink, A. (Annemarie)" userId="2c853493-b21d-42bb-829b-19a3bc3b45c3" providerId="ADAL" clId="{03F4363A-F554-4198-BE3A-CF00DE7B878C}" dt="2026-08-17T15:33:12.656" v="441"/>
          <ac:spMkLst>
            <pc:docMk/>
            <pc:sldMk cId="3323050689" sldId="270"/>
            <ac:spMk id="2" creationId="{98BECB5E-E311-5C9A-7DBB-25196F0CD53C}"/>
          </ac:spMkLst>
        </pc:spChg>
        <pc:spChg chg="mod">
          <ac:chgData name="Bossink, A. (Annemarie)" userId="2c853493-b21d-42bb-829b-19a3bc3b45c3" providerId="ADAL" clId="{03F4363A-F554-4198-BE3A-CF00DE7B878C}" dt="2026-08-17T15:34:45.461" v="467" actId="20577"/>
          <ac:spMkLst>
            <pc:docMk/>
            <pc:sldMk cId="3323050689" sldId="270"/>
            <ac:spMk id="3" creationId="{86A73F43-03E7-6A84-485A-5C6118D6AE33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5:34:53.797" v="468" actId="20577"/>
        <pc:sldMkLst>
          <pc:docMk/>
          <pc:sldMk cId="3258583821" sldId="271"/>
        </pc:sldMkLst>
        <pc:spChg chg="mod">
          <ac:chgData name="Bossink, A. (Annemarie)" userId="2c853493-b21d-42bb-829b-19a3bc3b45c3" providerId="ADAL" clId="{03F4363A-F554-4198-BE3A-CF00DE7B878C}" dt="2026-08-17T15:33:09.537" v="440"/>
          <ac:spMkLst>
            <pc:docMk/>
            <pc:sldMk cId="3258583821" sldId="271"/>
            <ac:spMk id="2" creationId="{CB902F83-66BB-A38F-2D01-EEC18C1426A7}"/>
          </ac:spMkLst>
        </pc:spChg>
        <pc:spChg chg="mod">
          <ac:chgData name="Bossink, A. (Annemarie)" userId="2c853493-b21d-42bb-829b-19a3bc3b45c3" providerId="ADAL" clId="{03F4363A-F554-4198-BE3A-CF00DE7B878C}" dt="2026-08-17T15:34:53.797" v="468" actId="20577"/>
          <ac:spMkLst>
            <pc:docMk/>
            <pc:sldMk cId="3258583821" sldId="271"/>
            <ac:spMk id="3" creationId="{B4A935D4-3EDC-C142-1F44-DC17695DCC3C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5:35:20.883" v="478" actId="478"/>
        <pc:sldMkLst>
          <pc:docMk/>
          <pc:sldMk cId="2055530476" sldId="272"/>
        </pc:sldMkLst>
        <pc:spChg chg="mod">
          <ac:chgData name="Bossink, A. (Annemarie)" userId="2c853493-b21d-42bb-829b-19a3bc3b45c3" providerId="ADAL" clId="{03F4363A-F554-4198-BE3A-CF00DE7B878C}" dt="2026-08-17T15:33:18.442" v="442"/>
          <ac:spMkLst>
            <pc:docMk/>
            <pc:sldMk cId="2055530476" sldId="272"/>
            <ac:spMk id="2" creationId="{71B94719-EE91-FA66-7ABC-74667DA62538}"/>
          </ac:spMkLst>
        </pc:spChg>
        <pc:spChg chg="mod">
          <ac:chgData name="Bossink, A. (Annemarie)" userId="2c853493-b21d-42bb-829b-19a3bc3b45c3" providerId="ADAL" clId="{03F4363A-F554-4198-BE3A-CF00DE7B878C}" dt="2026-08-17T15:35:18.826" v="477" actId="20577"/>
          <ac:spMkLst>
            <pc:docMk/>
            <pc:sldMk cId="2055530476" sldId="272"/>
            <ac:spMk id="3" creationId="{061AFE7B-37F0-DD00-7BC6-720B109CEC4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12:55.634" v="23" actId="478"/>
        <pc:sldMkLst>
          <pc:docMk/>
          <pc:sldMk cId="2684677227" sldId="273"/>
        </pc:sldMkLst>
        <pc:spChg chg="mod">
          <ac:chgData name="Bossink, A. (Annemarie)" userId="2c853493-b21d-42bb-829b-19a3bc3b45c3" providerId="ADAL" clId="{03F4363A-F554-4198-BE3A-CF00DE7B878C}" dt="2026-08-17T15:12:37.612" v="20" actId="20577"/>
          <ac:spMkLst>
            <pc:docMk/>
            <pc:sldMk cId="2684677227" sldId="273"/>
            <ac:spMk id="2" creationId="{8427830E-AC35-85C0-22AF-A126EB01F5FB}"/>
          </ac:spMkLst>
        </pc:spChg>
        <pc:spChg chg="mod">
          <ac:chgData name="Bossink, A. (Annemarie)" userId="2c853493-b21d-42bb-829b-19a3bc3b45c3" providerId="ADAL" clId="{03F4363A-F554-4198-BE3A-CF00DE7B878C}" dt="2026-08-17T15:12:52.010" v="22" actId="20577"/>
          <ac:spMkLst>
            <pc:docMk/>
            <pc:sldMk cId="2684677227" sldId="273"/>
            <ac:spMk id="3" creationId="{73E5D290-9065-2741-4530-1B778CCC09D0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19:27.588" v="77" actId="20577"/>
        <pc:sldMkLst>
          <pc:docMk/>
          <pc:sldMk cId="2113167830" sldId="274"/>
        </pc:sldMkLst>
        <pc:spChg chg="mod">
          <ac:chgData name="Bossink, A. (Annemarie)" userId="2c853493-b21d-42bb-829b-19a3bc3b45c3" providerId="ADAL" clId="{03F4363A-F554-4198-BE3A-CF00DE7B878C}" dt="2026-08-17T15:18:41.946" v="68" actId="6549"/>
          <ac:spMkLst>
            <pc:docMk/>
            <pc:sldMk cId="2113167830" sldId="274"/>
            <ac:spMk id="2" creationId="{69FD8223-533E-EA98-8C9A-87ED8F897059}"/>
          </ac:spMkLst>
        </pc:spChg>
        <pc:spChg chg="mod">
          <ac:chgData name="Bossink, A. (Annemarie)" userId="2c853493-b21d-42bb-829b-19a3bc3b45c3" providerId="ADAL" clId="{03F4363A-F554-4198-BE3A-CF00DE7B878C}" dt="2026-08-17T15:19:27.588" v="77" actId="20577"/>
          <ac:spMkLst>
            <pc:docMk/>
            <pc:sldMk cId="2113167830" sldId="274"/>
            <ac:spMk id="3" creationId="{AE4D56B5-2461-1A0F-8300-B668873A2E5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6:01.586" v="487" actId="20577"/>
        <pc:sldMkLst>
          <pc:docMk/>
          <pc:sldMk cId="185860901" sldId="275"/>
        </pc:sldMkLst>
        <pc:spChg chg="mod">
          <ac:chgData name="Bossink, A. (Annemarie)" userId="2c853493-b21d-42bb-829b-19a3bc3b45c3" providerId="ADAL" clId="{03F4363A-F554-4198-BE3A-CF00DE7B878C}" dt="2026-08-17T15:13:40.595" v="32" actId="20577"/>
          <ac:spMkLst>
            <pc:docMk/>
            <pc:sldMk cId="185860901" sldId="275"/>
            <ac:spMk id="2" creationId="{DD8253B0-F600-3477-8080-00F5211543AA}"/>
          </ac:spMkLst>
        </pc:spChg>
        <pc:spChg chg="mod">
          <ac:chgData name="Bossink, A. (Annemarie)" userId="2c853493-b21d-42bb-829b-19a3bc3b45c3" providerId="ADAL" clId="{03F4363A-F554-4198-BE3A-CF00DE7B878C}" dt="2026-08-20T10:56:01.586" v="487" actId="20577"/>
          <ac:spMkLst>
            <pc:docMk/>
            <pc:sldMk cId="185860901" sldId="275"/>
            <ac:spMk id="3" creationId="{26763765-8CC0-292E-F7D8-62B8EA39241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8:13.517" v="490" actId="113"/>
        <pc:sldMkLst>
          <pc:docMk/>
          <pc:sldMk cId="2210686451" sldId="277"/>
        </pc:sldMkLst>
        <pc:spChg chg="mod">
          <ac:chgData name="Bossink, A. (Annemarie)" userId="2c853493-b21d-42bb-829b-19a3bc3b45c3" providerId="ADAL" clId="{03F4363A-F554-4198-BE3A-CF00DE7B878C}" dt="2026-08-17T15:31:51.817" v="433" actId="20577"/>
          <ac:spMkLst>
            <pc:docMk/>
            <pc:sldMk cId="2210686451" sldId="277"/>
            <ac:spMk id="2" creationId="{2061E768-BCCC-D92D-65F1-6C428E7E9782}"/>
          </ac:spMkLst>
        </pc:spChg>
        <pc:spChg chg="mod">
          <ac:chgData name="Bossink, A. (Annemarie)" userId="2c853493-b21d-42bb-829b-19a3bc3b45c3" providerId="ADAL" clId="{03F4363A-F554-4198-BE3A-CF00DE7B878C}" dt="2026-08-20T10:58:13.517" v="490" actId="113"/>
          <ac:spMkLst>
            <pc:docMk/>
            <pc:sldMk cId="2210686451" sldId="277"/>
            <ac:spMk id="3" creationId="{9A9DC5FE-CE6C-F2A4-F550-22F2D44A7F5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1:43.839" v="431" actId="20577"/>
        <pc:sldMkLst>
          <pc:docMk/>
          <pc:sldMk cId="3946306341" sldId="278"/>
        </pc:sldMkLst>
        <pc:spChg chg="mod">
          <ac:chgData name="Bossink, A. (Annemarie)" userId="2c853493-b21d-42bb-829b-19a3bc3b45c3" providerId="ADAL" clId="{03F4363A-F554-4198-BE3A-CF00DE7B878C}" dt="2026-08-17T15:30:55.407" v="412" actId="20577"/>
          <ac:spMkLst>
            <pc:docMk/>
            <pc:sldMk cId="3946306341" sldId="278"/>
            <ac:spMk id="2" creationId="{7A904B4C-BAD8-A200-FE83-EE45AEDED4E6}"/>
          </ac:spMkLst>
        </pc:spChg>
        <pc:spChg chg="mod">
          <ac:chgData name="Bossink, A. (Annemarie)" userId="2c853493-b21d-42bb-829b-19a3bc3b45c3" providerId="ADAL" clId="{03F4363A-F554-4198-BE3A-CF00DE7B878C}" dt="2026-08-17T15:31:43.839" v="431" actId="20577"/>
          <ac:spMkLst>
            <pc:docMk/>
            <pc:sldMk cId="3946306341" sldId="278"/>
            <ac:spMk id="3" creationId="{5BC86726-1E1F-8322-B5B9-FBDCFAA7A7A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18:50.554" v="69" actId="113"/>
        <pc:sldMkLst>
          <pc:docMk/>
          <pc:sldMk cId="4036364630" sldId="279"/>
        </pc:sldMkLst>
        <pc:spChg chg="mod">
          <ac:chgData name="Bossink, A. (Annemarie)" userId="2c853493-b21d-42bb-829b-19a3bc3b45c3" providerId="ADAL" clId="{03F4363A-F554-4198-BE3A-CF00DE7B878C}" dt="2026-08-17T15:18:39.025" v="67" actId="6549"/>
          <ac:spMkLst>
            <pc:docMk/>
            <pc:sldMk cId="4036364630" sldId="279"/>
            <ac:spMk id="2" creationId="{3B0CD553-AD09-7ECD-D65D-CF2983BB8FFC}"/>
          </ac:spMkLst>
        </pc:spChg>
        <pc:spChg chg="mod">
          <ac:chgData name="Bossink, A. (Annemarie)" userId="2c853493-b21d-42bb-829b-19a3bc3b45c3" providerId="ADAL" clId="{03F4363A-F554-4198-BE3A-CF00DE7B878C}" dt="2026-08-17T15:18:50.554" v="69" actId="113"/>
          <ac:spMkLst>
            <pc:docMk/>
            <pc:sldMk cId="4036364630" sldId="279"/>
            <ac:spMk id="3" creationId="{5226245F-4A36-C7EB-284A-D5F5446B5092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17T15:16:19.616" v="50" actId="20577"/>
        <pc:sldMkLst>
          <pc:docMk/>
          <pc:sldMk cId="3860159511" sldId="280"/>
        </pc:sldMkLst>
        <pc:spChg chg="mod">
          <ac:chgData name="Bossink, A. (Annemarie)" userId="2c853493-b21d-42bb-829b-19a3bc3b45c3" providerId="ADAL" clId="{03F4363A-F554-4198-BE3A-CF00DE7B878C}" dt="2026-08-17T15:15:21.828" v="45" actId="1076"/>
          <ac:spMkLst>
            <pc:docMk/>
            <pc:sldMk cId="3860159511" sldId="280"/>
            <ac:spMk id="2" creationId="{C04514FE-F6B7-5824-6456-272AEAA82300}"/>
          </ac:spMkLst>
        </pc:spChg>
        <pc:spChg chg="add del mod">
          <ac:chgData name="Bossink, A. (Annemarie)" userId="2c853493-b21d-42bb-829b-19a3bc3b45c3" providerId="ADAL" clId="{03F4363A-F554-4198-BE3A-CF00DE7B878C}" dt="2026-08-17T15:16:19.616" v="50" actId="20577"/>
          <ac:spMkLst>
            <pc:docMk/>
            <pc:sldMk cId="3860159511" sldId="280"/>
            <ac:spMk id="3" creationId="{83C17293-E6E6-B4E8-A2D1-AEA48B4561FA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20T10:56:28.532" v="489" actId="5793"/>
        <pc:sldMkLst>
          <pc:docMk/>
          <pc:sldMk cId="1141204441" sldId="281"/>
        </pc:sldMkLst>
        <pc:spChg chg="mod">
          <ac:chgData name="Bossink, A. (Annemarie)" userId="2c853493-b21d-42bb-829b-19a3bc3b45c3" providerId="ADAL" clId="{03F4363A-F554-4198-BE3A-CF00DE7B878C}" dt="2026-08-20T10:56:28.532" v="489" actId="5793"/>
          <ac:spMkLst>
            <pc:docMk/>
            <pc:sldMk cId="1141204441" sldId="281"/>
            <ac:spMk id="3" creationId="{B568AB3E-B2AA-37A2-647B-94F0E097C461}"/>
          </ac:spMkLst>
        </pc:spChg>
        <pc:spChg chg="add mod">
          <ac:chgData name="Bossink, A. (Annemarie)" userId="2c853493-b21d-42bb-829b-19a3bc3b45c3" providerId="ADAL" clId="{03F4363A-F554-4198-BE3A-CF00DE7B878C}" dt="2026-08-17T15:16:43.720" v="55"/>
          <ac:spMkLst>
            <pc:docMk/>
            <pc:sldMk cId="1141204441" sldId="281"/>
            <ac:spMk id="8" creationId="{F9D69132-B75D-DC5F-E8E2-78030CE640A5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30:41.886" v="410" actId="20577"/>
        <pc:sldMkLst>
          <pc:docMk/>
          <pc:sldMk cId="2850347531" sldId="282"/>
        </pc:sldMkLst>
        <pc:spChg chg="mod">
          <ac:chgData name="Bossink, A. (Annemarie)" userId="2c853493-b21d-42bb-829b-19a3bc3b45c3" providerId="ADAL" clId="{03F4363A-F554-4198-BE3A-CF00DE7B878C}" dt="2026-08-17T15:29:59.448" v="383" actId="20577"/>
          <ac:spMkLst>
            <pc:docMk/>
            <pc:sldMk cId="2850347531" sldId="282"/>
            <ac:spMk id="2" creationId="{B692B818-2303-52D5-1A91-A1CDE19F7FB8}"/>
          </ac:spMkLst>
        </pc:spChg>
        <pc:spChg chg="mod">
          <ac:chgData name="Bossink, A. (Annemarie)" userId="2c853493-b21d-42bb-829b-19a3bc3b45c3" providerId="ADAL" clId="{03F4363A-F554-4198-BE3A-CF00DE7B878C}" dt="2026-08-17T15:30:41.886" v="410" actId="20577"/>
          <ac:spMkLst>
            <pc:docMk/>
            <pc:sldMk cId="2850347531" sldId="282"/>
            <ac:spMk id="3" creationId="{4AB5A12E-1F8A-DB5A-9BBD-D3584C8A219A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17T15:29:52.311" v="381" actId="1076"/>
        <pc:sldMkLst>
          <pc:docMk/>
          <pc:sldMk cId="3071728428" sldId="283"/>
        </pc:sldMkLst>
        <pc:spChg chg="mod">
          <ac:chgData name="Bossink, A. (Annemarie)" userId="2c853493-b21d-42bb-829b-19a3bc3b45c3" providerId="ADAL" clId="{03F4363A-F554-4198-BE3A-CF00DE7B878C}" dt="2026-08-17T15:29:16.762" v="380" actId="6549"/>
          <ac:spMkLst>
            <pc:docMk/>
            <pc:sldMk cId="3071728428" sldId="283"/>
            <ac:spMk id="3" creationId="{023C68EA-3EE5-42B8-6CF0-B760BF06EE32}"/>
          </ac:spMkLst>
        </pc:spChg>
        <pc:spChg chg="add mod">
          <ac:chgData name="Bossink, A. (Annemarie)" userId="2c853493-b21d-42bb-829b-19a3bc3b45c3" providerId="ADAL" clId="{03F4363A-F554-4198-BE3A-CF00DE7B878C}" dt="2026-08-17T15:29:52.311" v="381" actId="1076"/>
          <ac:spMkLst>
            <pc:docMk/>
            <pc:sldMk cId="3071728428" sldId="283"/>
            <ac:spMk id="6" creationId="{95020701-F368-68D9-7403-AAFACF5CB3E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12:30.802" v="18" actId="478"/>
        <pc:sldMkLst>
          <pc:docMk/>
          <pc:sldMk cId="3569671885" sldId="284"/>
        </pc:sldMkLst>
        <pc:spChg chg="mod">
          <ac:chgData name="Bossink, A. (Annemarie)" userId="2c853493-b21d-42bb-829b-19a3bc3b45c3" providerId="ADAL" clId="{03F4363A-F554-4198-BE3A-CF00DE7B878C}" dt="2026-08-17T15:12:28.956" v="17" actId="20577"/>
          <ac:spMkLst>
            <pc:docMk/>
            <pc:sldMk cId="3569671885" sldId="284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5400" dirty="0"/>
              <a:t>Reiniging en desinfectie van medische hulpmiddelen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6325" y="4252326"/>
            <a:ext cx="9799607" cy="1975946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Reiniging en desinfectie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richtlijnen: </a:t>
            </a:r>
            <a:b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Medisch Specialistische Zorg: Reiniging, desinfectie en sterilisatie (herbruikbare) medische hulpmiddelen dd. 15-01-2026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Langdurige Zorg:  Reiniging en desinfectie van medische hulpmiddelen dd. </a:t>
            </a:r>
            <a:r>
              <a:rPr lang="nl-NL" sz="1200" i="1" dirty="0">
                <a:solidFill>
                  <a:prstClr val="white"/>
                </a:solidFill>
              </a:rPr>
              <a:t>18</a:t>
            </a:r>
            <a:r>
              <a:rPr kumimoji="0" lang="nl-NL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-04-2024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 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27830E-AC35-85C0-22AF-A126EB01F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een medisch hulpmiddel?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E5D290-9065-2741-4530-1B778CCC0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dirty="0"/>
              <a:t>Een medisch hulpmiddel is een hulpmiddel dat wordt gebruikt bij zorg of behandeling, zoals: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🧪 bloeddrukmeter</a:t>
            </a:r>
          </a:p>
          <a:p>
            <a:pPr marL="0" indent="0" fontAlgn="t">
              <a:buNone/>
            </a:pPr>
            <a:r>
              <a:rPr lang="nl-NL" sz="2400" dirty="0"/>
              <a:t>🌡️ thermometer</a:t>
            </a:r>
          </a:p>
          <a:p>
            <a:pPr marL="0" indent="0" fontAlgn="t">
              <a:buNone/>
            </a:pPr>
            <a:r>
              <a:rPr lang="nl-NL" sz="2400" dirty="0"/>
              <a:t>🦽 rolstoel</a:t>
            </a:r>
          </a:p>
          <a:p>
            <a:pPr marL="0" indent="0" fontAlgn="t">
              <a:buNone/>
            </a:pPr>
            <a:r>
              <a:rPr lang="nl-NL" sz="2400" dirty="0"/>
              <a:t>🚑 tillift</a:t>
            </a:r>
          </a:p>
          <a:p>
            <a:pPr marL="0" indent="0" fontAlgn="t">
              <a:buNone/>
            </a:pPr>
            <a:r>
              <a:rPr lang="nl-NL" sz="2400" dirty="0"/>
              <a:t>😷 vernevelaar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Deze hulpmiddelen moeten schoon zijn voordat ze opnieuw worden gebruikt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21A5389-DCD5-4B1C-EFCC-67C8F66E4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467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8253B0-F600-3477-8080-00F521154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Waarom is reinigen en desinfecteren </a:t>
            </a:r>
            <a:br>
              <a:rPr lang="nl-NL" dirty="0"/>
            </a:br>
            <a:r>
              <a:rPr lang="nl-NL" dirty="0"/>
              <a:t>van medische hulpmiddelen belangrijk?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763765-8CC0-292E-F7D8-62B8EA392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600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fontAlgn="t">
              <a:buNone/>
            </a:pPr>
            <a:r>
              <a:rPr lang="nl-NL" sz="2400" dirty="0"/>
              <a:t>Medische hulpmiddelen worden vaak door meerdere cliënten gebruikt. Op deze hulpmiddelen kunnen bacteriën, virussen en schimmels achterblijven.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Goede reiniging en desinfectie:</a:t>
            </a:r>
          </a:p>
          <a:p>
            <a:pPr marL="0" indent="0" fontAlgn="t">
              <a:buNone/>
            </a:pPr>
            <a:r>
              <a:rPr lang="nl-NL" sz="2400" dirty="0"/>
              <a:t>👵 beschermt zorgvragers tegen zorginfecties</a:t>
            </a:r>
          </a:p>
          <a:p>
            <a:pPr marL="0" indent="0" fontAlgn="t">
              <a:buNone/>
            </a:pPr>
            <a:r>
              <a:rPr lang="nl-NL" sz="2400" dirty="0"/>
              <a:t>👩‍⚕️ beschermt zorgmedewerkers</a:t>
            </a:r>
          </a:p>
          <a:p>
            <a:pPr marL="0" indent="0" fontAlgn="t">
              <a:buNone/>
            </a:pPr>
            <a:r>
              <a:rPr lang="nl-NL" sz="2400" dirty="0"/>
              <a:t>🔁 voorkomt overdracht van ziektekiemen tussen zorgvragers</a:t>
            </a:r>
          </a:p>
          <a:p>
            <a:pPr marL="0" indent="0" fontAlgn="t">
              <a:buNone/>
            </a:pPr>
            <a:r>
              <a:rPr lang="nl-NL" sz="2400" dirty="0"/>
              <a:t>✅ zorgt dat hulpmiddelen veilig opnieuw gebruikt kunnen worden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Daarom is schoon werken met medische hulpmiddelen een belangrijk onderdeel van infectiepreventie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6EC487-631F-83D2-108C-06B137DC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860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4514FE-F6B7-5824-6456-272AEAA82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159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Verschil tussen reinigen en desinfecteren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C17293-E6E6-B4E8-A2D1-AEA48B456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1367"/>
            <a:ext cx="10515600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Reinigen 🧽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Reinigen betekent:</a:t>
            </a:r>
          </a:p>
          <a:p>
            <a:pPr fontAlgn="t"/>
            <a:r>
              <a:rPr lang="nl-NL" sz="2400" dirty="0"/>
              <a:t>zichtbaar vuil weghalen</a:t>
            </a:r>
          </a:p>
          <a:p>
            <a:pPr fontAlgn="t"/>
            <a:r>
              <a:rPr lang="nl-NL" sz="2400" dirty="0"/>
              <a:t>ook veel micro‑organismen verwijderen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✅ Reinigen is </a:t>
            </a:r>
            <a:r>
              <a:rPr lang="nl-NL" sz="2400" b="1" dirty="0"/>
              <a:t>altijd nodig</a:t>
            </a:r>
            <a:r>
              <a:rPr lang="nl-NL" sz="2400" dirty="0"/>
              <a:t> na gebruik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652798A-6553-8ED5-6F83-92FDCA36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0159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C7EC7-F01B-09BA-0AAE-203C1F975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68AB3E-B2AA-37A2-647B-94F0E097C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1367"/>
            <a:ext cx="10515600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Desinfecteren 🧴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Desinfecteren betekent:</a:t>
            </a:r>
          </a:p>
          <a:p>
            <a:pPr fontAlgn="t"/>
            <a:r>
              <a:rPr lang="nl-NL" sz="2400" dirty="0"/>
              <a:t>micro‑organismen doden of onschadelijk maken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⚠️ Desinfectie is </a:t>
            </a:r>
            <a:r>
              <a:rPr lang="nl-NL" sz="2400" b="1" dirty="0"/>
              <a:t>niet altijd nodig</a:t>
            </a:r>
            <a:r>
              <a:rPr lang="nl-NL" sz="2400" dirty="0"/>
              <a:t>. Meestal is reinigen genoeg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BDB7DCA-4174-98F8-C94A-DE49F018F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9D69132-B75D-DC5F-E8E2-78030CE6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159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Verschil tussen reinigen en desinfecteren</a:t>
            </a:r>
          </a:p>
        </p:txBody>
      </p:sp>
    </p:spTree>
    <p:extLst>
      <p:ext uri="{BB962C8B-B14F-4D97-AF65-F5344CB8AC3E}">
        <p14:creationId xmlns:p14="http://schemas.microsoft.com/office/powerpoint/2010/main" val="114120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0CD553-AD09-7ECD-D65D-CF2983BB8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moet je reinigen?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26245F-4A36-C7EB-284A-D5F5446B5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Je reinigt een medisch hulpmiddel: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na elk gebruik bij een zorgvrager</a:t>
            </a:r>
          </a:p>
          <a:p>
            <a:pPr marL="0" indent="0">
              <a:buNone/>
            </a:pPr>
            <a:r>
              <a:rPr lang="nl-NL" sz="2400" dirty="0"/>
              <a:t>✅ direct of zo snel mogelijk na gebruik</a:t>
            </a:r>
          </a:p>
          <a:p>
            <a:pPr marL="0" indent="0">
              <a:buNone/>
            </a:pPr>
            <a:r>
              <a:rPr lang="nl-NL" sz="2400" dirty="0"/>
              <a:t>✅ ook als je geen vuil ziet</a:t>
            </a:r>
          </a:p>
          <a:p>
            <a:pPr marL="0" indent="0">
              <a:buNone/>
            </a:pPr>
            <a:r>
              <a:rPr lang="nl-NL" sz="2400" dirty="0"/>
              <a:t>✅ altijd vóór desinfecteren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B34CD2-EAD5-7242-BE1D-80736AD27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6364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D8223-533E-EA98-8C9A-87ED8F89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moet je desinfecteren?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4D56B5-2461-1A0F-8300-B668873A2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Desinfecteren doe je alleen als dat nodig is: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🩸 bij bloed of andere lichaamsvloeistoffen</a:t>
            </a:r>
          </a:p>
          <a:p>
            <a:pPr marL="0" indent="0" fontAlgn="t">
              <a:buNone/>
            </a:pPr>
            <a:r>
              <a:rPr lang="nl-NL" sz="2400" dirty="0"/>
              <a:t>🦠 bij gebruik bij een zorgvrager in isolatie</a:t>
            </a:r>
          </a:p>
          <a:p>
            <a:pPr marL="0" indent="0" fontAlgn="t">
              <a:buNone/>
            </a:pPr>
            <a:r>
              <a:rPr lang="nl-NL" sz="2400" dirty="0"/>
              <a:t>👄 bij hulpmiddelen die slijmvliezen of niet‑intacte huid aanraken</a:t>
            </a:r>
            <a:br>
              <a:rPr lang="nl-NL" sz="2400" dirty="0"/>
            </a:br>
            <a:r>
              <a:rPr lang="nl-NL" sz="2400" dirty="0"/>
              <a:t>      (bijvoorbeeld mond‑ of ooghulpmiddelen)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Routinematig desinfecteren is niet nodig. Dat kan schadelijk zijn voor mens, hulpmiddel en milieu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9E5F0B-1551-BB39-87E7-8E89BBF54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316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3C68EA-3EE5-42B8-6CF0-B760BF06E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099"/>
            <a:ext cx="10515600" cy="5142841"/>
          </a:xfrm>
        </p:spPr>
        <p:txBody>
          <a:bodyPr>
            <a:normAutofit fontScale="55000" lnSpcReduction="20000"/>
          </a:bodyPr>
          <a:lstStyle/>
          <a:p>
            <a:pPr marL="0" indent="0" fontAlgn="t">
              <a:lnSpc>
                <a:spcPct val="120000"/>
              </a:lnSpc>
              <a:spcBef>
                <a:spcPts val="600"/>
              </a:spcBef>
              <a:buNone/>
            </a:pPr>
            <a:r>
              <a:rPr lang="nl-NL" sz="3600" b="1" dirty="0"/>
              <a:t>Laag risico (niet‑kritisch)</a:t>
            </a:r>
            <a:br>
              <a:rPr lang="nl-NL" sz="3600" dirty="0"/>
            </a:br>
            <a:r>
              <a:rPr lang="nl-NL" sz="3600" dirty="0"/>
              <a:t>→ raakt alleen de intacte huid</a:t>
            </a:r>
            <a:br>
              <a:rPr lang="nl-NL" sz="3600" dirty="0"/>
            </a:br>
            <a:r>
              <a:rPr lang="nl-NL" sz="3600" dirty="0"/>
              <a:t>→ reinigen is voldoende</a:t>
            </a:r>
            <a:br>
              <a:rPr lang="nl-NL" sz="3200" dirty="0"/>
            </a:br>
            <a:endParaRPr lang="nl-NL" sz="3200" dirty="0"/>
          </a:p>
          <a:p>
            <a:pPr marL="0" indent="0" fontAlgn="t">
              <a:lnSpc>
                <a:spcPct val="120000"/>
              </a:lnSpc>
              <a:spcBef>
                <a:spcPts val="600"/>
              </a:spcBef>
              <a:buNone/>
            </a:pPr>
            <a:r>
              <a:rPr lang="nl-NL" sz="3600" b="1" dirty="0"/>
              <a:t>Matig risico (semi‑kritisch)</a:t>
            </a:r>
            <a:br>
              <a:rPr lang="nl-NL" sz="3600" dirty="0"/>
            </a:br>
            <a:r>
              <a:rPr lang="nl-NL" sz="3600" dirty="0"/>
              <a:t>→ raakt slijmvliezen of kapotte huid</a:t>
            </a:r>
            <a:br>
              <a:rPr lang="nl-NL" sz="3600" dirty="0"/>
            </a:br>
            <a:r>
              <a:rPr lang="nl-NL" sz="3600" dirty="0"/>
              <a:t>→ reinigen + desinfecteren</a:t>
            </a:r>
            <a:br>
              <a:rPr lang="nl-NL" sz="3600" dirty="0"/>
            </a:br>
            <a:endParaRPr lang="nl-NL" sz="3600" dirty="0"/>
          </a:p>
          <a:p>
            <a:pPr marL="0" indent="0" fontAlgn="t">
              <a:lnSpc>
                <a:spcPct val="120000"/>
              </a:lnSpc>
              <a:spcBef>
                <a:spcPts val="600"/>
              </a:spcBef>
              <a:buNone/>
            </a:pPr>
            <a:r>
              <a:rPr lang="nl-NL" sz="3600" b="1" dirty="0"/>
              <a:t>Hoog risico (kritisch)</a:t>
            </a:r>
            <a:br>
              <a:rPr lang="nl-NL" sz="3600" dirty="0"/>
            </a:br>
            <a:r>
              <a:rPr lang="nl-NL" sz="3600" dirty="0"/>
              <a:t>→ raakt steriele delen van het lichaam</a:t>
            </a:r>
            <a:br>
              <a:rPr lang="nl-NL" sz="3600" dirty="0"/>
            </a:br>
            <a:r>
              <a:rPr lang="nl-NL" sz="3600" dirty="0"/>
              <a:t>→ meestal disposable of speciale verwerking</a:t>
            </a:r>
          </a:p>
          <a:p>
            <a:pPr marL="0" indent="0" fontAlgn="t">
              <a:buNone/>
            </a:pPr>
            <a:endParaRPr lang="nl-NL" sz="2600" dirty="0"/>
          </a:p>
          <a:p>
            <a:pPr marL="0" indent="0" fontAlgn="t">
              <a:buNone/>
            </a:pPr>
            <a:r>
              <a:rPr lang="nl-NL" sz="3600" dirty="0"/>
              <a:t>In de langdurige zorg is vooral laag en matig risico. In ziekenhuizen komen naast niet‑kritische en semi‑kritische hulpmiddelen ook hoog risico hulpmiddelen voor (bv operatie-instrumenten)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46E7052-4744-66C3-A3F3-11E466EAB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5020701-F368-68D9-7403-AAFACF5CB3E7}"/>
              </a:ext>
            </a:extLst>
          </p:cNvPr>
          <p:cNvSpPr txBox="1">
            <a:spLocks/>
          </p:cNvSpPr>
          <p:nvPr/>
        </p:nvSpPr>
        <p:spPr>
          <a:xfrm>
            <a:off x="838200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Welk risico, welke aanpak? </a:t>
            </a:r>
          </a:p>
        </p:txBody>
      </p:sp>
    </p:spTree>
    <p:extLst>
      <p:ext uri="{BB962C8B-B14F-4D97-AF65-F5344CB8AC3E}">
        <p14:creationId xmlns:p14="http://schemas.microsoft.com/office/powerpoint/2010/main" val="3071728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2B818-2303-52D5-1A91-A1CDE19F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reinig en desinfecteer je veilig?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B5A12E-1F8A-DB5A-9BBD-D3584C8A2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Algemene regels: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📄 volg altijd de instructie van de fabrikant (IFU)</a:t>
            </a:r>
          </a:p>
          <a:p>
            <a:pPr marL="0" indent="0" fontAlgn="t">
              <a:buNone/>
            </a:pPr>
            <a:r>
              <a:rPr lang="nl-NL" sz="2400" dirty="0"/>
              <a:t>🧤 gebruik PBM als dat nodig is (bijv. handschoenen)</a:t>
            </a:r>
          </a:p>
          <a:p>
            <a:pPr marL="0" indent="0" fontAlgn="t">
              <a:buNone/>
            </a:pPr>
            <a:r>
              <a:rPr lang="nl-NL" sz="2400" dirty="0"/>
              <a:t>🧽 eerst reinigen, dan pas desinfecteren</a:t>
            </a:r>
          </a:p>
          <a:p>
            <a:pPr marL="0" indent="0" fontAlgn="t">
              <a:buNone/>
            </a:pPr>
            <a:r>
              <a:rPr lang="nl-NL" sz="2400" dirty="0"/>
              <a:t>⏱️ houd je aan de contacttijd van het middel</a:t>
            </a:r>
          </a:p>
          <a:p>
            <a:pPr marL="0" indent="0" fontAlgn="t">
              <a:buNone/>
            </a:pPr>
            <a:r>
              <a:rPr lang="nl-NL" sz="2400" dirty="0"/>
              <a:t>🌬️ laat hulpmiddelen goed drogen</a:t>
            </a:r>
          </a:p>
          <a:p>
            <a:pPr marL="0" indent="0" fontAlgn="t">
              <a:buNone/>
            </a:pPr>
            <a:r>
              <a:rPr lang="nl-NL" sz="2400" dirty="0"/>
              <a:t>📦 berg hulpmiddelen schoon, droog en stofvrij op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517DD5D-95F2-2F7A-622B-0031F807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50347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4015E-03B3-C6B0-989E-576EC1F6B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04B4C-BAD8-A200-FE83-EE45AEDED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Reinigings‑ en desinfectiedoekjes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C86726-1E1F-8322-B5B9-FBDCFAA7A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Soms worden kant‑en‑klare doekjes gebruikt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b="1" dirty="0"/>
              <a:t>Gebruik deze:</a:t>
            </a:r>
          </a:p>
          <a:p>
            <a:pPr fontAlgn="t"/>
            <a:r>
              <a:rPr lang="nl-NL" sz="2400" dirty="0"/>
              <a:t>alleen als desinfectie nodig is</a:t>
            </a:r>
          </a:p>
          <a:p>
            <a:pPr fontAlgn="t"/>
            <a:r>
              <a:rPr lang="nl-NL" sz="2400" dirty="0"/>
              <a:t>volgens de afspraken van je organisatie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b="1" dirty="0"/>
              <a:t>⚠️ Let op: </a:t>
            </a:r>
            <a:r>
              <a:rPr lang="nl-NL" sz="2400" dirty="0"/>
              <a:t>gebruik ze niet automatisch, goed reinigen blijft belangrijk!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526C86-0EA5-31DB-15C7-A261059C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6306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0EC1C-B60A-B134-4266-1186327A8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1E768-BCCC-D92D-65F1-6C428E7E9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Controleren of het hulpmiddel schoon 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9DC5FE-CE6C-F2A4-F550-22F2D44A7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Na reinigen (en desinfecteren):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👀 controleer of het hulpmiddel zichtbaar schoon is</a:t>
            </a:r>
          </a:p>
          <a:p>
            <a:pPr marL="0" indent="0" fontAlgn="t">
              <a:buNone/>
            </a:pPr>
            <a:r>
              <a:rPr lang="nl-NL" sz="2400" dirty="0"/>
              <a:t>🩸 let op bloed‑ of vuilresten</a:t>
            </a:r>
          </a:p>
          <a:p>
            <a:pPr marL="0" indent="0" fontAlgn="t">
              <a:buNone/>
            </a:pPr>
            <a:r>
              <a:rPr lang="nl-NL" sz="2400" dirty="0"/>
              <a:t>🔁 er worden ook periodieke controles gedaan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Zo weet je zeker dat het hulpmiddel veilig is voor hergebruik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F5427C8-0141-8867-4EA7-E52189A3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0686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E72BB-588D-6B40-8C16-FCD2C6E9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DE2145C-7636-B812-4D20-EE8861B64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moet je onthouden?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60B94DF-19FC-2164-721B-580121871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Reinigen doe je altijd na gebruik</a:t>
            </a:r>
          </a:p>
          <a:p>
            <a:pPr marL="0" indent="0">
              <a:buNone/>
            </a:pPr>
            <a:r>
              <a:rPr lang="nl-NL" sz="2400" dirty="0"/>
              <a:t>✅ Desinfecteren doe je alleen op indicatie</a:t>
            </a:r>
          </a:p>
          <a:p>
            <a:pPr marL="0" indent="0">
              <a:buNone/>
            </a:pPr>
            <a:r>
              <a:rPr lang="nl-NL" sz="2400" dirty="0"/>
              <a:t>✅ Eerst reinigen, daarna pas desinfecteren</a:t>
            </a:r>
          </a:p>
          <a:p>
            <a:pPr marL="0" indent="0">
              <a:buNone/>
            </a:pPr>
            <a:r>
              <a:rPr lang="nl-NL" sz="2400" dirty="0"/>
              <a:t>✅ Volg de instructies van de fabrikant</a:t>
            </a:r>
          </a:p>
          <a:p>
            <a:pPr marL="0" indent="0">
              <a:buNone/>
            </a:pPr>
            <a:r>
              <a:rPr lang="nl-NL" sz="2400" dirty="0"/>
              <a:t>✅ Zo voorkom je infecties en werk je veilig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E47351-574D-D91A-7A6C-8585ACBBA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7945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BECB5E-E311-5C9A-7DBB-25196F0CD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A73F43-03E7-6A84-485A-5C6118D6A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1</a:t>
            </a:r>
          </a:p>
          <a:p>
            <a:pPr marL="0" indent="0" fontAlgn="t">
              <a:buNone/>
            </a:pPr>
            <a:r>
              <a:rPr lang="nl-NL" sz="2400" dirty="0"/>
              <a:t>Je meet bij meerdere zorgvragers de bloeddruk. Wanneer moet je reinigen?</a:t>
            </a:r>
          </a:p>
          <a:p>
            <a:pPr fontAlgn="t"/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Na elke cliënt </a:t>
            </a:r>
            <a:r>
              <a:rPr lang="nl-NL" sz="2400" b="1" dirty="0"/>
              <a:t>de manchet reinigen </a:t>
            </a:r>
            <a:r>
              <a:rPr lang="nl-NL" sz="2400" dirty="0"/>
              <a:t>als deze de blote huid heeft aangeraakt. Wordt de manchet over de kleding geplaats dan is wekelijks reinigen voldoende mits de manchet zichtbaar schoon is.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F93EB9-6D56-730B-A8E9-3E52A0F3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0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07673-6F28-0178-53E5-06DC76EB0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02F83-66BB-A38F-2D01-EEC18C14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A935D4-3EDC-C142-1F44-DC17695DC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2</a:t>
            </a:r>
          </a:p>
          <a:p>
            <a:pPr marL="0" indent="0" fontAlgn="t">
              <a:buNone/>
            </a:pPr>
            <a:r>
              <a:rPr lang="nl-NL" sz="2400" dirty="0"/>
              <a:t>Een thermometer is gebruikt bij een </a:t>
            </a:r>
            <a:r>
              <a:rPr lang="nl-NL" sz="2400" dirty="0">
                <a:solidFill>
                  <a:prstClr val="black"/>
                </a:solidFill>
              </a:rPr>
              <a:t>zorgvrager</a:t>
            </a:r>
            <a:r>
              <a:rPr lang="nl-NL" sz="2400" dirty="0"/>
              <a:t> in isolatie. Wat moet je met deze thermometer doen?</a:t>
            </a:r>
          </a:p>
          <a:p>
            <a:pPr fontAlgn="t"/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Thermometer </a:t>
            </a:r>
            <a:r>
              <a:rPr lang="nl-NL" sz="2400" b="1" dirty="0"/>
              <a:t>reinigen en desinfecteren</a:t>
            </a:r>
            <a:r>
              <a:rPr lang="nl-NL" sz="2400" dirty="0"/>
              <a:t>, daarna schoon opbergen.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71E1D88-2931-B6B3-9EF1-C0CB5C27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58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094D-38F1-E4B0-1ED5-5825CA577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B94719-EE91-FA66-7ABC-74667DA6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1AFE7B-37F0-DD00-7BC6-720B109CE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3</a:t>
            </a:r>
          </a:p>
          <a:p>
            <a:pPr marL="0" indent="0" fontAlgn="t">
              <a:buNone/>
            </a:pPr>
            <a:r>
              <a:rPr lang="nl-NL" sz="2400" dirty="0"/>
              <a:t>Je ziet geen vuil op de tilliftband. Wat moet je doen voordat je de band bij een andere zorgvrager gaat gebruiken?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Toch </a:t>
            </a:r>
            <a:r>
              <a:rPr lang="nl-NL" sz="2400" b="1" dirty="0"/>
              <a:t>reinigen na gebruik</a:t>
            </a:r>
            <a:r>
              <a:rPr lang="nl-NL" sz="2400" dirty="0"/>
              <a:t> voordat een andere zorgvrager de band gebruikt.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9FA3E2-FF8A-8642-A708-A7976E50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53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826</Words>
  <Application>Microsoft Office PowerPoint</Application>
  <PresentationFormat>Breedbeeld</PresentationFormat>
  <Paragraphs>141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Roboto</vt:lpstr>
      <vt:lpstr>Kantoorthema</vt:lpstr>
      <vt:lpstr>Reiniging en desinfectie van medische hulpmiddelen</vt:lpstr>
      <vt:lpstr>Leeswijzer</vt:lpstr>
      <vt:lpstr>Wat is een medisch hulpmiddel? </vt:lpstr>
      <vt:lpstr>Waarom is reinigen en desinfecteren  van medische hulpmiddelen belangrijk? </vt:lpstr>
      <vt:lpstr>Verschil tussen reinigen en desinfecteren</vt:lpstr>
      <vt:lpstr>Verschil tussen reinigen en desinfecteren</vt:lpstr>
      <vt:lpstr>Wanneer moet je reinigen? </vt:lpstr>
      <vt:lpstr>Wanneer moet je desinfecteren? </vt:lpstr>
      <vt:lpstr>PowerPoint-presentatie</vt:lpstr>
      <vt:lpstr>Hoe reinig en desinfecteer je veilig? </vt:lpstr>
      <vt:lpstr>Reinigings‑ en desinfectiedoekjes</vt:lpstr>
      <vt:lpstr>Controleren of het hulpmiddel schoon is</vt:lpstr>
      <vt:lpstr>Wat moet je onthouden? 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3</cp:revision>
  <dcterms:created xsi:type="dcterms:W3CDTF">2024-04-11T08:01:36Z</dcterms:created>
  <dcterms:modified xsi:type="dcterms:W3CDTF">2026-08-20T10:58:22Z</dcterms:modified>
</cp:coreProperties>
</file>