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19"/>
  </p:notesMasterIdLst>
  <p:sldIdLst>
    <p:sldId id="256" r:id="rId2"/>
    <p:sldId id="274" r:id="rId3"/>
    <p:sldId id="263" r:id="rId4"/>
    <p:sldId id="257" r:id="rId5"/>
    <p:sldId id="264" r:id="rId6"/>
    <p:sldId id="258" r:id="rId7"/>
    <p:sldId id="261" r:id="rId8"/>
    <p:sldId id="265" r:id="rId9"/>
    <p:sldId id="262" r:id="rId10"/>
    <p:sldId id="260" r:id="rId11"/>
    <p:sldId id="266" r:id="rId12"/>
    <p:sldId id="259" r:id="rId13"/>
    <p:sldId id="269" r:id="rId14"/>
    <p:sldId id="268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custSel modSld">
      <pc:chgData name="Bossink, A. (Annemarie)" userId="2c853493-b21d-42bb-829b-19a3bc3b45c3" providerId="ADAL" clId="{03F4363A-F554-4198-BE3A-CF00DE7B878C}" dt="2026-08-20T11:01:17.480" v="252" actId="6549"/>
      <pc:docMkLst>
        <pc:docMk/>
      </pc:docMkLst>
      <pc:sldChg chg="modSp mod">
        <pc:chgData name="Bossink, A. (Annemarie)" userId="2c853493-b21d-42bb-829b-19a3bc3b45c3" providerId="ADAL" clId="{03F4363A-F554-4198-BE3A-CF00DE7B878C}" dt="2026-08-17T15:36:40.299" v="3" actId="20577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17T15:36:40.299" v="3" actId="20577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39:33.590" v="53" actId="1076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17T15:38:50.031" v="42" actId="20577"/>
          <ac:spMkLst>
            <pc:docMk/>
            <pc:sldMk cId="3333956772" sldId="257"/>
            <ac:spMk id="6" creationId="{97D5CB0A-D60D-DF99-5D59-A5FB0D1BC87B}"/>
          </ac:spMkLst>
        </pc:spChg>
        <pc:spChg chg="mod">
          <ac:chgData name="Bossink, A. (Annemarie)" userId="2c853493-b21d-42bb-829b-19a3bc3b45c3" providerId="ADAL" clId="{03F4363A-F554-4198-BE3A-CF00DE7B878C}" dt="2026-08-17T15:39:33.590" v="53" actId="1076"/>
          <ac:spMkLst>
            <pc:docMk/>
            <pc:sldMk cId="3333956772" sldId="257"/>
            <ac:spMk id="7" creationId="{0F781A3D-31F1-0EF2-82A9-89EA34DB912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40:08.370" v="58" actId="20577"/>
        <pc:sldMkLst>
          <pc:docMk/>
          <pc:sldMk cId="1258379774" sldId="258"/>
        </pc:sldMkLst>
        <pc:spChg chg="mod">
          <ac:chgData name="Bossink, A. (Annemarie)" userId="2c853493-b21d-42bb-829b-19a3bc3b45c3" providerId="ADAL" clId="{03F4363A-F554-4198-BE3A-CF00DE7B878C}" dt="2026-08-17T15:40:08.370" v="58" actId="20577"/>
          <ac:spMkLst>
            <pc:docMk/>
            <pc:sldMk cId="1258379774" sldId="258"/>
            <ac:spMk id="6" creationId="{71E5650F-489D-D1CB-8A53-6A8016D899C3}"/>
          </ac:spMkLst>
        </pc:spChg>
        <pc:spChg chg="mod">
          <ac:chgData name="Bossink, A. (Annemarie)" userId="2c853493-b21d-42bb-829b-19a3bc3b45c3" providerId="ADAL" clId="{03F4363A-F554-4198-BE3A-CF00DE7B878C}" dt="2026-08-17T15:39:47.229" v="55" actId="12"/>
          <ac:spMkLst>
            <pc:docMk/>
            <pc:sldMk cId="1258379774" sldId="258"/>
            <ac:spMk id="7" creationId="{8E18E600-8410-490B-D6E7-0F924565E38E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0:51.821" v="251" actId="20577"/>
        <pc:sldMkLst>
          <pc:docMk/>
          <pc:sldMk cId="1548936762" sldId="259"/>
        </pc:sldMkLst>
        <pc:spChg chg="mod">
          <ac:chgData name="Bossink, A. (Annemarie)" userId="2c853493-b21d-42bb-829b-19a3bc3b45c3" providerId="ADAL" clId="{03F4363A-F554-4198-BE3A-CF00DE7B878C}" dt="2026-08-17T15:42:50.762" v="122" actId="20577"/>
          <ac:spMkLst>
            <pc:docMk/>
            <pc:sldMk cId="1548936762" sldId="259"/>
            <ac:spMk id="6" creationId="{B590805E-191B-4FD6-E471-B7B34993C92F}"/>
          </ac:spMkLst>
        </pc:spChg>
        <pc:spChg chg="mod">
          <ac:chgData name="Bossink, A. (Annemarie)" userId="2c853493-b21d-42bb-829b-19a3bc3b45c3" providerId="ADAL" clId="{03F4363A-F554-4198-BE3A-CF00DE7B878C}" dt="2026-08-20T11:00:51.821" v="251" actId="20577"/>
          <ac:spMkLst>
            <pc:docMk/>
            <pc:sldMk cId="1548936762" sldId="259"/>
            <ac:spMk id="7" creationId="{58A00CEB-5D0D-2EE1-198C-2A93391C44E9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42:24.577" v="105" actId="478"/>
        <pc:sldMkLst>
          <pc:docMk/>
          <pc:sldMk cId="930244759" sldId="260"/>
        </pc:sldMkLst>
        <pc:spChg chg="mod">
          <ac:chgData name="Bossink, A. (Annemarie)" userId="2c853493-b21d-42bb-829b-19a3bc3b45c3" providerId="ADAL" clId="{03F4363A-F554-4198-BE3A-CF00DE7B878C}" dt="2026-08-17T15:42:05.522" v="99" actId="20577"/>
          <ac:spMkLst>
            <pc:docMk/>
            <pc:sldMk cId="930244759" sldId="260"/>
            <ac:spMk id="6" creationId="{E706F2A3-30BF-CCBB-806A-64DFAD218073}"/>
          </ac:spMkLst>
        </pc:spChg>
        <pc:spChg chg="mod">
          <ac:chgData name="Bossink, A. (Annemarie)" userId="2c853493-b21d-42bb-829b-19a3bc3b45c3" providerId="ADAL" clId="{03F4363A-F554-4198-BE3A-CF00DE7B878C}" dt="2026-08-17T15:42:21.130" v="104" actId="20577"/>
          <ac:spMkLst>
            <pc:docMk/>
            <pc:sldMk cId="930244759" sldId="260"/>
            <ac:spMk id="7" creationId="{32B2015F-4485-F517-8C08-9F64C0EE7B4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40:31.694" v="75" actId="478"/>
        <pc:sldMkLst>
          <pc:docMk/>
          <pc:sldMk cId="1986838090" sldId="261"/>
        </pc:sldMkLst>
        <pc:spChg chg="mod">
          <ac:chgData name="Bossink, A. (Annemarie)" userId="2c853493-b21d-42bb-829b-19a3bc3b45c3" providerId="ADAL" clId="{03F4363A-F554-4198-BE3A-CF00DE7B878C}" dt="2026-08-17T15:40:11.839" v="60" actId="20577"/>
          <ac:spMkLst>
            <pc:docMk/>
            <pc:sldMk cId="1986838090" sldId="261"/>
            <ac:spMk id="6" creationId="{B63BEE2C-A3FE-2CD1-48D4-29EC67344B00}"/>
          </ac:spMkLst>
        </pc:spChg>
        <pc:spChg chg="mod">
          <ac:chgData name="Bossink, A. (Annemarie)" userId="2c853493-b21d-42bb-829b-19a3bc3b45c3" providerId="ADAL" clId="{03F4363A-F554-4198-BE3A-CF00DE7B878C}" dt="2026-08-17T15:40:28.935" v="74" actId="20577"/>
          <ac:spMkLst>
            <pc:docMk/>
            <pc:sldMk cId="1986838090" sldId="261"/>
            <ac:spMk id="7" creationId="{9ED0D34D-A206-E7E6-9A8C-93DA6C34D9B0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42:01.111" v="97" actId="478"/>
        <pc:sldMkLst>
          <pc:docMk/>
          <pc:sldMk cId="3553564564" sldId="262"/>
        </pc:sldMkLst>
        <pc:spChg chg="mod">
          <ac:chgData name="Bossink, A. (Annemarie)" userId="2c853493-b21d-42bb-829b-19a3bc3b45c3" providerId="ADAL" clId="{03F4363A-F554-4198-BE3A-CF00DE7B878C}" dt="2026-08-17T15:41:33.264" v="87" actId="20577"/>
          <ac:spMkLst>
            <pc:docMk/>
            <pc:sldMk cId="3553564564" sldId="262"/>
            <ac:spMk id="6" creationId="{5ED5F042-76A0-B92F-3D40-8AD072FC45D9}"/>
          </ac:spMkLst>
        </pc:spChg>
        <pc:spChg chg="mod">
          <ac:chgData name="Bossink, A. (Annemarie)" userId="2c853493-b21d-42bb-829b-19a3bc3b45c3" providerId="ADAL" clId="{03F4363A-F554-4198-BE3A-CF00DE7B878C}" dt="2026-08-17T15:41:58.522" v="96" actId="20577"/>
          <ac:spMkLst>
            <pc:docMk/>
            <pc:sldMk cId="3553564564" sldId="262"/>
            <ac:spMk id="7" creationId="{A5FEF460-AE74-BCB0-BC98-F25AFB00654D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38:43.687" v="40" actId="255"/>
        <pc:sldMkLst>
          <pc:docMk/>
          <pc:sldMk cId="3420195878" sldId="263"/>
        </pc:sldMkLst>
        <pc:spChg chg="mod">
          <ac:chgData name="Bossink, A. (Annemarie)" userId="2c853493-b21d-42bb-829b-19a3bc3b45c3" providerId="ADAL" clId="{03F4363A-F554-4198-BE3A-CF00DE7B878C}" dt="2026-08-17T15:36:57.070" v="12" actId="20577"/>
          <ac:spMkLst>
            <pc:docMk/>
            <pc:sldMk cId="3420195878" sldId="263"/>
            <ac:spMk id="6" creationId="{FAB865CB-3112-27EE-59FA-235AB122AB2F}"/>
          </ac:spMkLst>
        </pc:spChg>
        <pc:spChg chg="mod">
          <ac:chgData name="Bossink, A. (Annemarie)" userId="2c853493-b21d-42bb-829b-19a3bc3b45c3" providerId="ADAL" clId="{03F4363A-F554-4198-BE3A-CF00DE7B878C}" dt="2026-08-17T15:38:43.687" v="40" actId="255"/>
          <ac:spMkLst>
            <pc:docMk/>
            <pc:sldMk cId="3420195878" sldId="263"/>
            <ac:spMk id="7" creationId="{AB35C72D-2E2C-E7BC-C198-2CC3C198E1D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39:39.993" v="54" actId="6549"/>
        <pc:sldMkLst>
          <pc:docMk/>
          <pc:sldMk cId="540041236" sldId="264"/>
        </pc:sldMkLst>
        <pc:spChg chg="mod">
          <ac:chgData name="Bossink, A. (Annemarie)" userId="2c853493-b21d-42bb-829b-19a3bc3b45c3" providerId="ADAL" clId="{03F4363A-F554-4198-BE3A-CF00DE7B878C}" dt="2026-08-17T15:39:11.102" v="49" actId="20577"/>
          <ac:spMkLst>
            <pc:docMk/>
            <pc:sldMk cId="540041236" sldId="264"/>
            <ac:spMk id="6" creationId="{59FF97BC-EEE4-6503-A03E-2878A03E04EA}"/>
          </ac:spMkLst>
        </pc:spChg>
        <pc:spChg chg="mod">
          <ac:chgData name="Bossink, A. (Annemarie)" userId="2c853493-b21d-42bb-829b-19a3bc3b45c3" providerId="ADAL" clId="{03F4363A-F554-4198-BE3A-CF00DE7B878C}" dt="2026-08-17T15:39:39.993" v="54" actId="6549"/>
          <ac:spMkLst>
            <pc:docMk/>
            <pc:sldMk cId="540041236" sldId="264"/>
            <ac:spMk id="7" creationId="{5CBA4CCC-D64E-3CCF-C83A-34DA2E897FE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0:21.358" v="243" actId="20577"/>
        <pc:sldMkLst>
          <pc:docMk/>
          <pc:sldMk cId="1100501950" sldId="265"/>
        </pc:sldMkLst>
        <pc:spChg chg="mod">
          <ac:chgData name="Bossink, A. (Annemarie)" userId="2c853493-b21d-42bb-829b-19a3bc3b45c3" providerId="ADAL" clId="{03F4363A-F554-4198-BE3A-CF00DE7B878C}" dt="2026-08-17T15:40:38.583" v="77" actId="20577"/>
          <ac:spMkLst>
            <pc:docMk/>
            <pc:sldMk cId="1100501950" sldId="265"/>
            <ac:spMk id="6" creationId="{CD7C422E-687A-F71A-59DA-84651F60C789}"/>
          </ac:spMkLst>
        </pc:spChg>
        <pc:spChg chg="mod">
          <ac:chgData name="Bossink, A. (Annemarie)" userId="2c853493-b21d-42bb-829b-19a3bc3b45c3" providerId="ADAL" clId="{03F4363A-F554-4198-BE3A-CF00DE7B878C}" dt="2026-08-20T11:00:21.358" v="243" actId="20577"/>
          <ac:spMkLst>
            <pc:docMk/>
            <pc:sldMk cId="1100501950" sldId="265"/>
            <ac:spMk id="7" creationId="{515075D9-3B06-016F-C0AE-FF560480ACA5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42:46.807" v="120" actId="478"/>
        <pc:sldMkLst>
          <pc:docMk/>
          <pc:sldMk cId="3658427937" sldId="266"/>
        </pc:sldMkLst>
        <pc:spChg chg="mod">
          <ac:chgData name="Bossink, A. (Annemarie)" userId="2c853493-b21d-42bb-829b-19a3bc3b45c3" providerId="ADAL" clId="{03F4363A-F554-4198-BE3A-CF00DE7B878C}" dt="2026-08-17T15:42:29.943" v="107" actId="20577"/>
          <ac:spMkLst>
            <pc:docMk/>
            <pc:sldMk cId="3658427937" sldId="266"/>
            <ac:spMk id="6" creationId="{5CC9EDA8-E0E0-9E9A-F3AF-0FA913FB1777}"/>
          </ac:spMkLst>
        </pc:spChg>
        <pc:spChg chg="mod">
          <ac:chgData name="Bossink, A. (Annemarie)" userId="2c853493-b21d-42bb-829b-19a3bc3b45c3" providerId="ADAL" clId="{03F4363A-F554-4198-BE3A-CF00DE7B878C}" dt="2026-08-17T15:42:43.521" v="119" actId="20577"/>
          <ac:spMkLst>
            <pc:docMk/>
            <pc:sldMk cId="3658427937" sldId="266"/>
            <ac:spMk id="7" creationId="{1FEC8D5F-4B93-D90E-1052-607F56E12DA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1:17.480" v="252" actId="6549"/>
        <pc:sldMkLst>
          <pc:docMk/>
          <pc:sldMk cId="4067945166" sldId="268"/>
        </pc:sldMkLst>
        <pc:spChg chg="mod">
          <ac:chgData name="Bossink, A. (Annemarie)" userId="2c853493-b21d-42bb-829b-19a3bc3b45c3" providerId="ADAL" clId="{03F4363A-F554-4198-BE3A-CF00DE7B878C}" dt="2026-08-17T15:43:47.779" v="143" actId="20577"/>
          <ac:spMkLst>
            <pc:docMk/>
            <pc:sldMk cId="4067945166" sldId="268"/>
            <ac:spMk id="6" creationId="{EDE2145C-7636-B812-4D20-EE8861B64071}"/>
          </ac:spMkLst>
        </pc:spChg>
        <pc:spChg chg="mod">
          <ac:chgData name="Bossink, A. (Annemarie)" userId="2c853493-b21d-42bb-829b-19a3bc3b45c3" providerId="ADAL" clId="{03F4363A-F554-4198-BE3A-CF00DE7B878C}" dt="2026-08-20T11:01:17.480" v="252" actId="6549"/>
          <ac:spMkLst>
            <pc:docMk/>
            <pc:sldMk cId="4067945166" sldId="268"/>
            <ac:spMk id="7" creationId="{060B94DF-19FC-2164-721B-58012187177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43:43.337" v="141" actId="478"/>
        <pc:sldMkLst>
          <pc:docMk/>
          <pc:sldMk cId="3611995588" sldId="269"/>
        </pc:sldMkLst>
        <pc:spChg chg="mod">
          <ac:chgData name="Bossink, A. (Annemarie)" userId="2c853493-b21d-42bb-829b-19a3bc3b45c3" providerId="ADAL" clId="{03F4363A-F554-4198-BE3A-CF00DE7B878C}" dt="2026-08-17T15:43:15.153" v="135" actId="20577"/>
          <ac:spMkLst>
            <pc:docMk/>
            <pc:sldMk cId="3611995588" sldId="269"/>
            <ac:spMk id="6" creationId="{49E5CF0E-6F5A-BA1A-B9D3-F8192911533A}"/>
          </ac:spMkLst>
        </pc:spChg>
        <pc:spChg chg="mod">
          <ac:chgData name="Bossink, A. (Annemarie)" userId="2c853493-b21d-42bb-829b-19a3bc3b45c3" providerId="ADAL" clId="{03F4363A-F554-4198-BE3A-CF00DE7B878C}" dt="2026-08-17T15:43:40.916" v="140" actId="6549"/>
          <ac:spMkLst>
            <pc:docMk/>
            <pc:sldMk cId="3611995588" sldId="269"/>
            <ac:spMk id="7" creationId="{7B5B8DB6-2EEA-4580-DE58-D62597E78F3E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5:46:22.756" v="241" actId="478"/>
        <pc:sldMkLst>
          <pc:docMk/>
          <pc:sldMk cId="3323050689" sldId="270"/>
        </pc:sldMkLst>
        <pc:spChg chg="mod">
          <ac:chgData name="Bossink, A. (Annemarie)" userId="2c853493-b21d-42bb-829b-19a3bc3b45c3" providerId="ADAL" clId="{03F4363A-F554-4198-BE3A-CF00DE7B878C}" dt="2026-08-17T15:44:28.221" v="147"/>
          <ac:spMkLst>
            <pc:docMk/>
            <pc:sldMk cId="3323050689" sldId="270"/>
            <ac:spMk id="2" creationId="{98BECB5E-E311-5C9A-7DBB-25196F0CD53C}"/>
          </ac:spMkLst>
        </pc:spChg>
        <pc:spChg chg="mod">
          <ac:chgData name="Bossink, A. (Annemarie)" userId="2c853493-b21d-42bb-829b-19a3bc3b45c3" providerId="ADAL" clId="{03F4363A-F554-4198-BE3A-CF00DE7B878C}" dt="2026-08-17T15:46:13.188" v="240" actId="20577"/>
          <ac:spMkLst>
            <pc:docMk/>
            <pc:sldMk cId="3323050689" sldId="270"/>
            <ac:spMk id="3" creationId="{86A73F43-03E7-6A84-485A-5C6118D6AE33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5:46:02.188" v="232" actId="20577"/>
        <pc:sldMkLst>
          <pc:docMk/>
          <pc:sldMk cId="3258583821" sldId="271"/>
        </pc:sldMkLst>
        <pc:spChg chg="mod">
          <ac:chgData name="Bossink, A. (Annemarie)" userId="2c853493-b21d-42bb-829b-19a3bc3b45c3" providerId="ADAL" clId="{03F4363A-F554-4198-BE3A-CF00DE7B878C}" dt="2026-08-17T15:44:31.663" v="148"/>
          <ac:spMkLst>
            <pc:docMk/>
            <pc:sldMk cId="3258583821" sldId="271"/>
            <ac:spMk id="2" creationId="{CB902F83-66BB-A38F-2D01-EEC18C1426A7}"/>
          </ac:spMkLst>
        </pc:spChg>
        <pc:spChg chg="mod">
          <ac:chgData name="Bossink, A. (Annemarie)" userId="2c853493-b21d-42bb-829b-19a3bc3b45c3" providerId="ADAL" clId="{03F4363A-F554-4198-BE3A-CF00DE7B878C}" dt="2026-08-17T15:46:02.188" v="232" actId="20577"/>
          <ac:spMkLst>
            <pc:docMk/>
            <pc:sldMk cId="3258583821" sldId="271"/>
            <ac:spMk id="3" creationId="{B4A935D4-3EDC-C142-1F44-DC17695DCC3C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5:44:53.274" v="160" actId="20577"/>
        <pc:sldMkLst>
          <pc:docMk/>
          <pc:sldMk cId="2055530476" sldId="272"/>
        </pc:sldMkLst>
        <pc:spChg chg="mod">
          <ac:chgData name="Bossink, A. (Annemarie)" userId="2c853493-b21d-42bb-829b-19a3bc3b45c3" providerId="ADAL" clId="{03F4363A-F554-4198-BE3A-CF00DE7B878C}" dt="2026-08-17T15:44:35.044" v="149"/>
          <ac:spMkLst>
            <pc:docMk/>
            <pc:sldMk cId="2055530476" sldId="272"/>
            <ac:spMk id="2" creationId="{71B94719-EE91-FA66-7ABC-74667DA62538}"/>
          </ac:spMkLst>
        </pc:spChg>
        <pc:spChg chg="mod">
          <ac:chgData name="Bossink, A. (Annemarie)" userId="2c853493-b21d-42bb-829b-19a3bc3b45c3" providerId="ADAL" clId="{03F4363A-F554-4198-BE3A-CF00DE7B878C}" dt="2026-08-17T15:44:53.274" v="160" actId="20577"/>
          <ac:spMkLst>
            <pc:docMk/>
            <pc:sldMk cId="2055530476" sldId="272"/>
            <ac:spMk id="3" creationId="{061AFE7B-37F0-DD00-7BC6-720B109CEC4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36:53.349" v="10" actId="478"/>
        <pc:sldMkLst>
          <pc:docMk/>
          <pc:sldMk cId="3569671885" sldId="274"/>
        </pc:sldMkLst>
        <pc:spChg chg="mod">
          <ac:chgData name="Bossink, A. (Annemarie)" userId="2c853493-b21d-42bb-829b-19a3bc3b45c3" providerId="ADAL" clId="{03F4363A-F554-4198-BE3A-CF00DE7B878C}" dt="2026-08-17T15:36:51.021" v="9" actId="20577"/>
          <ac:spMkLst>
            <pc:docMk/>
            <pc:sldMk cId="3569671885" sldId="274"/>
            <ac:spMk id="3" creationId="{8507744C-A1E0-CF7D-200B-5182C8A0CD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Reiniging en desinfectie van ruimten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231237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Onderdeel van de Gouden Standaard Infectiepreventie in het onderwijs: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Reiniging en desinfectie</a:t>
            </a:r>
            <a:br>
              <a:rPr kumimoji="0" lang="nl-NL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Deze PPT is gebaseerd op de SRI richtlijnen:</a:t>
            </a:r>
          </a:p>
          <a:p>
            <a:pPr>
              <a:defRPr/>
            </a:pPr>
            <a:r>
              <a:rPr lang="nl-NL" sz="1200" i="1" dirty="0">
                <a:solidFill>
                  <a:prstClr val="white"/>
                </a:solidFill>
              </a:rPr>
              <a:t>Medisch-Specialistische Zorg: Reiniging en desinfectie van ruimten dd. 01-04-2024</a:t>
            </a:r>
            <a:endParaRPr kumimoji="0" lang="nl-NL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Langdurige Zorg</a:t>
            </a:r>
            <a:r>
              <a:rPr lang="nl-NL" sz="1200" i="1" dirty="0">
                <a:solidFill>
                  <a:prstClr val="white"/>
                </a:solidFill>
              </a:rPr>
              <a:t>: </a:t>
            </a: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Reiniging en desinfectie van ruimten dd. </a:t>
            </a:r>
            <a:r>
              <a:rPr lang="nl-NL" sz="1200" i="1" dirty="0">
                <a:solidFill>
                  <a:prstClr val="white"/>
                </a:solidFill>
              </a:rPr>
              <a:t>15</a:t>
            </a: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-01-2024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Medisch- Specialistische Zorg en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80788-557F-53A8-9B2B-DEF9F02A3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AB865CB-3112-27EE-59FA-235AB122A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is reinigen en desinfecteren belangrijk?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B35C72D-2E2C-E7BC-C198-2CC3C198E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0725"/>
          </a:xfrm>
        </p:spPr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nl-NL" sz="2400" dirty="0"/>
              <a:t>In de zorg komen </a:t>
            </a:r>
            <a:r>
              <a:rPr lang="nl-NL" sz="2400" b="1" dirty="0"/>
              <a:t>bacteriën, virussen en schimmels</a:t>
            </a:r>
            <a:r>
              <a:rPr lang="nl-NL" sz="2400" dirty="0"/>
              <a:t> voor op oppervlakken zoals bedden, tafels, deurklinken en sanitair. Als deze niet goed worden verwijderd, kunnen ze </a:t>
            </a:r>
            <a:r>
              <a:rPr lang="nl-NL" sz="2400" b="1" dirty="0"/>
              <a:t>worden overgedragen</a:t>
            </a:r>
            <a:r>
              <a:rPr lang="nl-NL" sz="2400" dirty="0"/>
              <a:t> naar cliënten en zorgmedewerkers.</a:t>
            </a:r>
          </a:p>
          <a:p>
            <a:pPr marL="0" indent="0" fontAlgn="t">
              <a:buNone/>
            </a:pPr>
            <a:endParaRPr lang="nl-NL" sz="800" dirty="0"/>
          </a:p>
          <a:p>
            <a:pPr marL="0" indent="0" fontAlgn="t">
              <a:buNone/>
            </a:pPr>
            <a:r>
              <a:rPr lang="nl-NL" sz="2400" b="1" dirty="0"/>
              <a:t>Goede reiniging en desinfectie:</a:t>
            </a:r>
          </a:p>
          <a:p>
            <a:pPr marL="0" indent="0" fontAlgn="t">
              <a:buNone/>
            </a:pPr>
            <a:r>
              <a:rPr lang="nl-NL" sz="2400" dirty="0"/>
              <a:t>👵 beschermt zorgvragers tegen zorginfecties</a:t>
            </a:r>
          </a:p>
          <a:p>
            <a:pPr marL="0" indent="0" fontAlgn="t">
              <a:buNone/>
            </a:pPr>
            <a:r>
              <a:rPr lang="nl-NL" sz="2400" dirty="0"/>
              <a:t>👩‍⚕️ beschermt zorgmedewerkers</a:t>
            </a:r>
          </a:p>
          <a:p>
            <a:pPr marL="0" indent="0" fontAlgn="t">
              <a:buNone/>
            </a:pPr>
            <a:r>
              <a:rPr lang="nl-NL" sz="2400" dirty="0"/>
              <a:t>🦠 voorkomt verspreiding van ziektekiemen</a:t>
            </a:r>
          </a:p>
          <a:p>
            <a:pPr marL="0" indent="0" fontAlgn="t">
              <a:buNone/>
            </a:pPr>
            <a:r>
              <a:rPr lang="nl-NL" sz="2400" dirty="0"/>
              <a:t>🏠 zorgt voor een veilige en schone zorgomgeving</a:t>
            </a:r>
          </a:p>
          <a:p>
            <a:pPr marL="0" indent="0" fontAlgn="t">
              <a:buNone/>
            </a:pPr>
            <a:endParaRPr lang="nl-NL" sz="1900" dirty="0"/>
          </a:p>
          <a:p>
            <a:pPr marL="0" indent="0" fontAlgn="t">
              <a:buNone/>
            </a:pPr>
            <a:r>
              <a:rPr lang="nl-NL" sz="2400" dirty="0"/>
              <a:t>✅ Schoonmaken is dus een </a:t>
            </a:r>
            <a:r>
              <a:rPr lang="nl-NL" sz="2400" b="1" dirty="0"/>
              <a:t>belangrijk onderdeel van infectiepreventie</a:t>
            </a:r>
            <a:endParaRPr lang="nl-NL" sz="24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D23FA53-5A23-A83F-7197-62CD4C56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0195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het verschil tussen reinigen en desinfecteren?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Reinigen</a:t>
            </a:r>
            <a:r>
              <a:rPr lang="nl-NL" sz="2400" dirty="0"/>
              <a:t> 🧽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Reinigen betekent:</a:t>
            </a:r>
          </a:p>
          <a:p>
            <a:r>
              <a:rPr lang="nl-NL" sz="2400" dirty="0"/>
              <a:t>vuil, stof en resten verwijderen</a:t>
            </a:r>
          </a:p>
          <a:p>
            <a:r>
              <a:rPr lang="nl-NL" sz="2400" dirty="0"/>
              <a:t>zichtbaar en onzichtbaar vuil weghalen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Door te reinigen krijgen micro‑organismen geen kans om te groeien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9A7E2-3F08-1837-8ABA-32FD7BC09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9FF97BC-EEE4-6503-A03E-2878A03E0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het verschil tussen reinigen en desinfecteren?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CBA4CCC-D64E-3CCF-C83A-34DA2E897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Desinfecteren 🧴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Desinfecteren betekent:</a:t>
            </a:r>
          </a:p>
          <a:p>
            <a:pPr fontAlgn="t"/>
            <a:r>
              <a:rPr lang="nl-NL" sz="2400" dirty="0"/>
              <a:t>micro‑organismen doden of onschadelijk maken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⚠️ Desinfectie is niet altijd nodig!</a:t>
            </a:r>
            <a:br>
              <a:rPr lang="nl-NL" sz="2400" dirty="0"/>
            </a:b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Eerst reinigen, pas daarna desinfecteren als dat nodig is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79A4F87-0B99-B650-5C03-79F281AC9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004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001D8-E088-470E-D5C3-907A9E41C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1E5650F-489D-D1CB-8A53-6A8016D89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Wanneer moet je reinigen?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8E18E600-8410-490B-D6E7-0F924565E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Reinigen doe je: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🗓️ dagelijks volgens afspraken</a:t>
            </a:r>
          </a:p>
          <a:p>
            <a:pPr marL="0" indent="0" fontAlgn="t">
              <a:buNone/>
            </a:pPr>
            <a:r>
              <a:rPr lang="nl-NL" sz="2400" dirty="0"/>
              <a:t>👀 direct bij zichtbaar vuil</a:t>
            </a:r>
          </a:p>
          <a:p>
            <a:pPr marL="0" indent="0" fontAlgn="t">
              <a:buNone/>
            </a:pPr>
            <a:r>
              <a:rPr lang="nl-NL" sz="2400" dirty="0"/>
              <a:t>🚪 bij eindreiniging na vertrek of overlijden van een zorgvrager</a:t>
            </a:r>
          </a:p>
          <a:p>
            <a:pPr marL="0" indent="0" fontAlgn="t">
              <a:buNone/>
            </a:pPr>
            <a:r>
              <a:rPr lang="nl-NL" sz="2400" dirty="0"/>
              <a:t>🔄 voordat spullen naar een andere zorgvrager gaan</a:t>
            </a:r>
          </a:p>
          <a:p>
            <a:pPr marL="0" indent="0" fontAlgn="t">
              <a:buNone/>
            </a:pPr>
            <a:r>
              <a:rPr lang="nl-NL" sz="2400" dirty="0"/>
              <a:t>🧴 altijd vóór desinfectie</a:t>
            </a:r>
          </a:p>
          <a:p>
            <a:endParaRPr lang="nl-NL" sz="2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5A9114B-D6FB-650D-417B-91D71A520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8379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615BF-D221-2217-5675-7C097203E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63BEE2C-A3FE-2CD1-48D4-29EC673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reinig je goed?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ED0D34D-A206-E7E6-9A8C-93DA6C34D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Basisregels: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🔄 werk van schoon naar vuil</a:t>
            </a:r>
          </a:p>
          <a:p>
            <a:pPr marL="0" indent="0" fontAlgn="t">
              <a:buNone/>
            </a:pPr>
            <a:r>
              <a:rPr lang="nl-NL" sz="2400" dirty="0"/>
              <a:t>⬆️ werk van hoog naar laag</a:t>
            </a:r>
          </a:p>
          <a:p>
            <a:pPr marL="0" indent="0" fontAlgn="t">
              <a:buNone/>
            </a:pPr>
            <a:r>
              <a:rPr lang="nl-NL" sz="2400" dirty="0"/>
              <a:t>🚫 meng schoon en vuil niet</a:t>
            </a:r>
          </a:p>
          <a:p>
            <a:pPr marL="0" indent="0" fontAlgn="t">
              <a:buNone/>
            </a:pPr>
            <a:r>
              <a:rPr lang="nl-NL" sz="2400" dirty="0"/>
              <a:t>🧽 gebruik schone doeken</a:t>
            </a:r>
          </a:p>
          <a:p>
            <a:pPr marL="0" indent="0" fontAlgn="t">
              <a:buNone/>
            </a:pPr>
            <a:r>
              <a:rPr lang="nl-NL" sz="2400" dirty="0"/>
              <a:t>📦 gebruik reinigingsmiddelen volgens voorschrift</a:t>
            </a:r>
          </a:p>
          <a:p>
            <a:endParaRPr lang="nl-NL" sz="2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6645333-45D1-46D0-C6A7-DE5040C2B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6838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EFAC4-A00F-2EF2-2F84-8FB392471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D7C422E-687A-F71A-59DA-84651F60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reinig je goed?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15075D9-3B06-016F-C0AE-FF560480A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Methoden:</a:t>
            </a:r>
          </a:p>
          <a:p>
            <a:pPr fontAlgn="t"/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🌫️ droog/</a:t>
            </a:r>
            <a:r>
              <a:rPr lang="nl-NL" sz="2400" dirty="0" err="1"/>
              <a:t>klamvochtig</a:t>
            </a:r>
            <a:r>
              <a:rPr lang="nl-NL" sz="2400" dirty="0"/>
              <a:t> reinigen bij stof en los vuil</a:t>
            </a:r>
          </a:p>
          <a:p>
            <a:pPr marL="0" indent="0" fontAlgn="t">
              <a:buNone/>
            </a:pPr>
            <a:r>
              <a:rPr lang="nl-NL" sz="2400" dirty="0"/>
              <a:t>💧 nat reinigen (spotreiniging) bij vastzittend of nat vuil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Zachte materialen (zoals tapijt) zijn lastiger schoon te maken</a:t>
            </a:r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360E95E-F193-6E22-7813-1AC6C94C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0501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913BF-D508-23F0-8C55-EF3952C6E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ED5F042-76A0-B92F-3D40-8AD072FC4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Reinigingsdoeken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5FEF460-AE74-BCB0-BC98-F25AFB006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nl-NL" sz="2400" dirty="0"/>
              <a:t>Er zijn verschillende doeken, zoals:</a:t>
            </a:r>
          </a:p>
          <a:p>
            <a:pPr fontAlgn="t"/>
            <a:r>
              <a:rPr lang="nl-NL" sz="2400" dirty="0"/>
              <a:t>microvezeldoeken</a:t>
            </a:r>
          </a:p>
          <a:p>
            <a:pPr fontAlgn="t"/>
            <a:r>
              <a:rPr lang="nl-NL" sz="2400" dirty="0"/>
              <a:t>kant‑en‑klare reinigingsdoekjes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Er is </a:t>
            </a:r>
            <a:r>
              <a:rPr lang="nl-NL" sz="2400" b="1" dirty="0"/>
              <a:t>geen beste doek</a:t>
            </a:r>
            <a:r>
              <a:rPr lang="nl-NL" sz="2400" dirty="0"/>
              <a:t> voor alle situaties. Kies wat past bij:</a:t>
            </a:r>
          </a:p>
          <a:p>
            <a:pPr fontAlgn="t"/>
            <a:r>
              <a:rPr lang="nl-NL" sz="2400" dirty="0"/>
              <a:t>gebruiksgemak</a:t>
            </a:r>
          </a:p>
          <a:p>
            <a:pPr fontAlgn="t"/>
            <a:r>
              <a:rPr lang="nl-NL" sz="2400" dirty="0"/>
              <a:t>duurzaamheid</a:t>
            </a:r>
          </a:p>
          <a:p>
            <a:pPr fontAlgn="t"/>
            <a:r>
              <a:rPr lang="nl-NL" sz="2400" dirty="0"/>
              <a:t>afspraken van je organisatie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⚠️ Gebruik doeken </a:t>
            </a:r>
            <a:r>
              <a:rPr lang="nl-NL" sz="2400" b="1" dirty="0"/>
              <a:t>maar één keer per plek</a:t>
            </a:r>
            <a:r>
              <a:rPr lang="nl-NL" sz="2400" dirty="0"/>
              <a:t> om verspreiding te voorkomen</a:t>
            </a:r>
          </a:p>
          <a:p>
            <a:endParaRPr lang="nl-NL" sz="2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FF8A6A5-5024-0634-011C-057971A83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3564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8FB0F-7648-A8F1-5FC9-CC144DC7B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706F2A3-30BF-CCBB-806A-64DFAD21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Wanneer desinfecteer je?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32B2015F-4485-F517-8C08-9F64C0EE7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Desinfectie is nodig: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🩸 bij bloed of lichaamsvloeistoffen (urine, ontlasting, slijm)</a:t>
            </a:r>
          </a:p>
          <a:p>
            <a:pPr marL="0" indent="0" fontAlgn="t">
              <a:buNone/>
            </a:pPr>
            <a:r>
              <a:rPr lang="nl-NL" sz="2400" dirty="0"/>
              <a:t>🚪 na het opheffen van isolatie (einddesinfectie)</a:t>
            </a:r>
          </a:p>
          <a:p>
            <a:pPr marL="0" indent="0" fontAlgn="t">
              <a:buNone/>
            </a:pPr>
            <a:r>
              <a:rPr lang="nl-NL" sz="2400" dirty="0"/>
              <a:t>🦠 bij een uitbraak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🚫 Niet routinematig desinfecteren! Dat is niet nodig en kan schadelijk zijn voor mens en milieu</a:t>
            </a:r>
          </a:p>
          <a:p>
            <a:endParaRPr lang="nl-NL" sz="2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A11F971-B9C9-9C59-6275-983FE358B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0244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28139-6D7F-BCB5-2EE4-73D14302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CC9EDA8-E0E0-9E9A-F3AF-0FA913FB1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Wanneer desinfecteer je?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1FEC8D5F-4B93-D90E-1052-607F56E12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Belangrijke regels: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🧽 altijd eerst reinigen</a:t>
            </a:r>
          </a:p>
          <a:p>
            <a:pPr marL="0" indent="0" fontAlgn="t">
              <a:buNone/>
            </a:pPr>
            <a:r>
              <a:rPr lang="nl-NL" sz="2400" dirty="0"/>
              <a:t>🧴 gebruik alleen toegestane desinfectiemiddelen</a:t>
            </a:r>
          </a:p>
          <a:p>
            <a:pPr marL="0" indent="0" fontAlgn="t">
              <a:buNone/>
            </a:pPr>
            <a:r>
              <a:rPr lang="nl-NL" sz="2400" dirty="0"/>
              <a:t>⏱️ houd je aan de inwerktijd</a:t>
            </a:r>
          </a:p>
          <a:p>
            <a:pPr marL="0" indent="0" fontAlgn="t">
              <a:buNone/>
            </a:pPr>
            <a:r>
              <a:rPr lang="nl-NL" sz="2400" dirty="0"/>
              <a:t>🧤 gebruik PBM volgens voorschrift</a:t>
            </a:r>
          </a:p>
          <a:p>
            <a:endParaRPr lang="nl-NL" sz="18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BDEEDA8-7748-D21E-865D-78CFC0796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8427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0A477-BC40-34AC-408B-FCF8E139D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590805E-191B-4FD6-E471-B7B34993C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vaak reinigen? (globaal)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8A00CEB-5D0D-2EE1-198C-2A93391C4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🛏️ Kamers van zorgvragers : dagelijks</a:t>
            </a:r>
          </a:p>
          <a:p>
            <a:pPr marL="0" indent="0" fontAlgn="t">
              <a:buNone/>
            </a:pPr>
            <a:r>
              <a:rPr lang="nl-NL" sz="2400" dirty="0"/>
              <a:t>🚽 Sanitair: 2× per dag</a:t>
            </a:r>
          </a:p>
          <a:p>
            <a:pPr marL="0" indent="0" fontAlgn="t">
              <a:buNone/>
            </a:pPr>
            <a:r>
              <a:rPr lang="nl-NL" sz="2400" dirty="0"/>
              <a:t>🚪 Na vertrek zorgvrager: altijd eindreiniging</a:t>
            </a:r>
          </a:p>
          <a:p>
            <a:pPr marL="0" indent="0" fontAlgn="t">
              <a:buNone/>
            </a:pPr>
            <a:r>
              <a:rPr lang="nl-NL" sz="2400" dirty="0"/>
              <a:t>👉 Volg altijd het schoonmaakprotocol van je organisatie</a:t>
            </a:r>
          </a:p>
          <a:p>
            <a:endParaRPr lang="nl-NL" sz="2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050E504-8286-231E-1A45-2E64319A4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8936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A3F8A-4A27-ECC1-6500-4CA20837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9E5CF0E-6F5A-BA1A-B9D3-F81929115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Controleren of het schoon is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7B5B8DB6-2EEA-4580-DE58-D62597E78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Kwaliteitscontrole gebeurt meestal door:</a:t>
            </a:r>
          </a:p>
          <a:p>
            <a:pPr marL="0" indent="0" fontAlgn="t">
              <a:buNone/>
            </a:pPr>
            <a:r>
              <a:rPr lang="nl-NL" sz="2400" dirty="0"/>
              <a:t>👀 </a:t>
            </a:r>
            <a:r>
              <a:rPr lang="nl-NL" sz="2400" b="1" dirty="0"/>
              <a:t>visuele controle</a:t>
            </a:r>
            <a:r>
              <a:rPr lang="nl-NL" sz="2400" dirty="0"/>
              <a:t> (ziet het er schoon uit?)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Soms extra controle bij:</a:t>
            </a:r>
          </a:p>
          <a:p>
            <a:pPr marL="0" indent="0" fontAlgn="t">
              <a:buNone/>
            </a:pPr>
            <a:r>
              <a:rPr lang="nl-NL" sz="2400" dirty="0"/>
              <a:t>🔄 uitbraak</a:t>
            </a:r>
          </a:p>
          <a:p>
            <a:pPr marL="0" indent="0" fontAlgn="t">
              <a:buNone/>
            </a:pPr>
            <a:r>
              <a:rPr lang="nl-NL" sz="2400" dirty="0"/>
              <a:t>📈 verbeterprojecten</a:t>
            </a:r>
          </a:p>
          <a:p>
            <a:pPr marL="0" indent="0" fontAlgn="t">
              <a:buNone/>
            </a:pPr>
            <a:r>
              <a:rPr lang="nl-NL" sz="2400" dirty="0"/>
              <a:t>Iemand anders controleert dan degene die heeft schoongemaakt</a:t>
            </a:r>
          </a:p>
          <a:p>
            <a:endParaRPr lang="nl-NL" sz="2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DB1FF97-5705-4EDB-A89A-11068F322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1995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E72BB-588D-6B40-8C16-FCD2C6E94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DE2145C-7636-B812-4D20-EE8861B64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moet je onthouden?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60B94DF-19FC-2164-721B-580121871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✅ Reinigen is </a:t>
            </a:r>
            <a:r>
              <a:rPr lang="nl-NL" sz="2400" u="sng" dirty="0"/>
              <a:t>altijd</a:t>
            </a:r>
            <a:r>
              <a:rPr lang="nl-NL" sz="2400" dirty="0"/>
              <a:t> nodig, desinfecteren </a:t>
            </a:r>
            <a:r>
              <a:rPr lang="nl-NL" sz="2400" u="sng" dirty="0"/>
              <a:t>soms</a:t>
            </a:r>
          </a:p>
          <a:p>
            <a:pPr marL="0" indent="0">
              <a:buNone/>
            </a:pPr>
            <a:r>
              <a:rPr lang="nl-NL" sz="2400" dirty="0"/>
              <a:t>✅ Eerst schoonmaken, dan pas desinfecteren</a:t>
            </a:r>
          </a:p>
          <a:p>
            <a:pPr marL="0" indent="0">
              <a:buNone/>
            </a:pPr>
            <a:r>
              <a:rPr lang="nl-NL" sz="2400" dirty="0"/>
              <a:t>✅ Werk schoon → vuil en hoog → laag</a:t>
            </a:r>
          </a:p>
          <a:p>
            <a:pPr marL="0" indent="0">
              <a:buNone/>
            </a:pPr>
            <a:r>
              <a:rPr lang="nl-NL" sz="2400" dirty="0"/>
              <a:t>✅ Gebruik juiste middelen en doeken</a:t>
            </a:r>
          </a:p>
          <a:p>
            <a:pPr marL="0" indent="0">
              <a:buNone/>
            </a:pPr>
            <a:r>
              <a:rPr lang="nl-NL" sz="2400" dirty="0"/>
              <a:t>✅ Volg afspraken en protocollen</a:t>
            </a:r>
          </a:p>
          <a:p>
            <a:pPr marL="0" indent="0">
              <a:buNone/>
            </a:pPr>
            <a:r>
              <a:rPr lang="nl-NL" sz="2400" dirty="0"/>
              <a:t>✅ Zo bescherm je zorgvragers én jezelf</a:t>
            </a:r>
          </a:p>
          <a:p>
            <a:endParaRPr lang="nl-NL" sz="24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DE47351-574D-D91A-7A6C-8585ACBBA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7945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ECB5E-E311-5C9A-7DBB-25196F0CD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A73F43-03E7-6A84-485A-5C6118D6A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1</a:t>
            </a:r>
          </a:p>
          <a:p>
            <a:pPr marL="0" indent="0" fontAlgn="t">
              <a:buNone/>
            </a:pPr>
            <a:r>
              <a:rPr lang="nl-NL" sz="2400" dirty="0"/>
              <a:t>Je ziet bloed op het nachtkastje van een zorgvrager. Wat doe je?</a:t>
            </a:r>
          </a:p>
          <a:p>
            <a:pPr fontAlgn="t"/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</a:t>
            </a:r>
            <a:r>
              <a:rPr lang="nl-NL" sz="2400" b="1" dirty="0"/>
              <a:t>Eerst reinigen, </a:t>
            </a:r>
            <a:r>
              <a:rPr lang="nl-NL" sz="2400" dirty="0"/>
              <a:t>daarna </a:t>
            </a:r>
            <a:r>
              <a:rPr lang="nl-NL" sz="2400" b="1" dirty="0"/>
              <a:t>plaatselijk desinfecteren</a:t>
            </a:r>
            <a:r>
              <a:rPr lang="nl-NL" sz="2400" dirty="0"/>
              <a:t>.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EF93EB9-6D56-730B-A8E9-3E52A0F3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8998BB-1CBE-4F48-8381-505C9BF0003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05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07673-6F28-0178-53E5-06DC76EB0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02F83-66BB-A38F-2D01-EEC18C142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A935D4-3EDC-C142-1F44-DC17695DC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2</a:t>
            </a:r>
          </a:p>
          <a:p>
            <a:pPr marL="0" indent="0" fontAlgn="t">
              <a:buNone/>
            </a:pPr>
            <a:r>
              <a:rPr lang="nl-NL" sz="2400" dirty="0"/>
              <a:t>Een zorgvrager verhuist naar een andere kamer, wat doe je met het schoonmaken van de kamer?</a:t>
            </a:r>
          </a:p>
          <a:p>
            <a:pPr fontAlgn="t"/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de oude kamer krijgt een </a:t>
            </a:r>
            <a:r>
              <a:rPr lang="nl-NL" sz="2400" b="1" dirty="0"/>
              <a:t>eindreiniging </a:t>
            </a:r>
            <a:r>
              <a:rPr lang="nl-NL" sz="2400" dirty="0"/>
              <a:t>voordat een nieuwe zorgvrager komt.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71E1D88-2931-B6B3-9EF1-C0CB5C27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8998BB-1CBE-4F48-8381-505C9BF0003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58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B094D-38F1-E4B0-1ED5-5825CA577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B94719-EE91-FA66-7ABC-74667DA6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1AFE7B-37F0-DD00-7BC6-720B109CE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3</a:t>
            </a:r>
          </a:p>
          <a:p>
            <a:pPr marL="0" indent="0" fontAlgn="t">
              <a:buNone/>
            </a:pPr>
            <a:r>
              <a:rPr lang="nl-NL" sz="2400" dirty="0"/>
              <a:t>De kamer ziet er schoon uit, maar is al dagen niet gedaan. Moet je dan schoonmaken?</a:t>
            </a:r>
            <a:br>
              <a:rPr lang="nl-NL" sz="2400" dirty="0"/>
            </a:b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Toch </a:t>
            </a:r>
            <a:r>
              <a:rPr lang="nl-NL" sz="2400" b="1" dirty="0"/>
              <a:t>dagelijks reinigen</a:t>
            </a:r>
            <a:r>
              <a:rPr lang="nl-NL" sz="2400" dirty="0"/>
              <a:t>, ook als je geen vuil ziet.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9FA3E2-FF8A-8642-A708-A7976E50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8998BB-1CBE-4F48-8381-505C9BF0003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3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746</Words>
  <Application>Microsoft Office PowerPoint</Application>
  <PresentationFormat>Breedbeeld</PresentationFormat>
  <Paragraphs>152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1" baseType="lpstr">
      <vt:lpstr>Arial</vt:lpstr>
      <vt:lpstr>Calibri</vt:lpstr>
      <vt:lpstr>Roboto</vt:lpstr>
      <vt:lpstr>Kantoorthema</vt:lpstr>
      <vt:lpstr>Reiniging en desinfectie van ruimten</vt:lpstr>
      <vt:lpstr>Leeswijzer</vt:lpstr>
      <vt:lpstr>Waarom is reinigen en desinfecteren belangrijk? </vt:lpstr>
      <vt:lpstr>Wat is het verschil tussen reinigen en desinfecteren? </vt:lpstr>
      <vt:lpstr>Wat is het verschil tussen reinigen en desinfecteren? </vt:lpstr>
      <vt:lpstr>Wanneer moet je reinigen? </vt:lpstr>
      <vt:lpstr>Hoe reinig je goed? </vt:lpstr>
      <vt:lpstr>Hoe reinig je goed? </vt:lpstr>
      <vt:lpstr>Reinigingsdoeken</vt:lpstr>
      <vt:lpstr>Wanneer desinfecteer je? </vt:lpstr>
      <vt:lpstr>Wanneer desinfecteer je? </vt:lpstr>
      <vt:lpstr>Hoe vaak reinigen? (globaal)</vt:lpstr>
      <vt:lpstr>Controleren of het schoon is </vt:lpstr>
      <vt:lpstr>Wat moet je onthouden? </vt:lpstr>
      <vt:lpstr>🌟 Situaties uit de praktijk</vt:lpstr>
      <vt:lpstr>🌟 Situaties uit de praktijk</vt:lpstr>
      <vt:lpstr>🌟 Situaties uit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2</cp:revision>
  <dcterms:created xsi:type="dcterms:W3CDTF">2024-04-11T08:01:36Z</dcterms:created>
  <dcterms:modified xsi:type="dcterms:W3CDTF">2026-08-20T11:01:26Z</dcterms:modified>
</cp:coreProperties>
</file>