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5"/>
  </p:notesMasterIdLst>
  <p:sldIdLst>
    <p:sldId id="256" r:id="rId2"/>
    <p:sldId id="274" r:id="rId3"/>
    <p:sldId id="257" r:id="rId4"/>
    <p:sldId id="264" r:id="rId5"/>
    <p:sldId id="258" r:id="rId6"/>
    <p:sldId id="263" r:id="rId7"/>
    <p:sldId id="260" r:id="rId8"/>
    <p:sldId id="265" r:id="rId9"/>
    <p:sldId id="262" r:id="rId10"/>
    <p:sldId id="261" r:id="rId11"/>
    <p:sldId id="259" r:id="rId12"/>
    <p:sldId id="267" r:id="rId13"/>
    <p:sldId id="266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3774E2-960D-466B-8C43-7261488BD3D2}" v="1" dt="2026-08-20T11:03:15.2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11:03:15.223" v="157"/>
      <pc:docMkLst>
        <pc:docMk/>
      </pc:docMkLst>
      <pc:sldChg chg="modSp mod">
        <pc:chgData name="Bossink, A. (Annemarie)" userId="2c853493-b21d-42bb-829b-19a3bc3b45c3" providerId="ADAL" clId="{03F4363A-F554-4198-BE3A-CF00DE7B878C}" dt="2026-08-17T15:47:59.566" v="8" actId="255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17T15:47:32.444" v="0" actId="20577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5:47:59.566" v="8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9:32.909" v="29" actId="20577"/>
        <pc:sldMkLst>
          <pc:docMk/>
          <pc:sldMk cId="593514822" sldId="257"/>
        </pc:sldMkLst>
        <pc:spChg chg="mod">
          <ac:chgData name="Bossink, A. (Annemarie)" userId="2c853493-b21d-42bb-829b-19a3bc3b45c3" providerId="ADAL" clId="{03F4363A-F554-4198-BE3A-CF00DE7B878C}" dt="2026-08-17T15:48:20.429" v="15" actId="20577"/>
          <ac:spMkLst>
            <pc:docMk/>
            <pc:sldMk cId="593514822" sldId="257"/>
            <ac:spMk id="2" creationId="{6A2BD377-8CDA-7317-7F9F-9A5B9EAB96F4}"/>
          </ac:spMkLst>
        </pc:spChg>
        <pc:spChg chg="mod">
          <ac:chgData name="Bossink, A. (Annemarie)" userId="2c853493-b21d-42bb-829b-19a3bc3b45c3" providerId="ADAL" clId="{03F4363A-F554-4198-BE3A-CF00DE7B878C}" dt="2026-08-17T15:49:32.909" v="29" actId="20577"/>
          <ac:spMkLst>
            <pc:docMk/>
            <pc:sldMk cId="593514822" sldId="257"/>
            <ac:spMk id="3" creationId="{EB52D927-9D41-6F93-7A82-B5C3C234B2E3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1:33.704" v="73" actId="20577"/>
        <pc:sldMkLst>
          <pc:docMk/>
          <pc:sldMk cId="182677111" sldId="258"/>
        </pc:sldMkLst>
        <pc:spChg chg="mod">
          <ac:chgData name="Bossink, A. (Annemarie)" userId="2c853493-b21d-42bb-829b-19a3bc3b45c3" providerId="ADAL" clId="{03F4363A-F554-4198-BE3A-CF00DE7B878C}" dt="2026-08-17T15:50:54.279" v="60" actId="20577"/>
          <ac:spMkLst>
            <pc:docMk/>
            <pc:sldMk cId="182677111" sldId="258"/>
            <ac:spMk id="2" creationId="{E843F786-6649-5E2F-45B5-993F126133CE}"/>
          </ac:spMkLst>
        </pc:spChg>
        <pc:spChg chg="mod">
          <ac:chgData name="Bossink, A. (Annemarie)" userId="2c853493-b21d-42bb-829b-19a3bc3b45c3" providerId="ADAL" clId="{03F4363A-F554-4198-BE3A-CF00DE7B878C}" dt="2026-08-17T15:51:33.704" v="73" actId="20577"/>
          <ac:spMkLst>
            <pc:docMk/>
            <pc:sldMk cId="182677111" sldId="258"/>
            <ac:spMk id="3" creationId="{0021740B-DE20-138E-3714-FFFFCF37050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6:27.398" v="154" actId="6549"/>
        <pc:sldMkLst>
          <pc:docMk/>
          <pc:sldMk cId="1880765907" sldId="259"/>
        </pc:sldMkLst>
        <pc:spChg chg="mod">
          <ac:chgData name="Bossink, A. (Annemarie)" userId="2c853493-b21d-42bb-829b-19a3bc3b45c3" providerId="ADAL" clId="{03F4363A-F554-4198-BE3A-CF00DE7B878C}" dt="2026-08-17T15:55:28.325" v="122"/>
          <ac:spMkLst>
            <pc:docMk/>
            <pc:sldMk cId="1880765907" sldId="259"/>
            <ac:spMk id="2" creationId="{04E17DA1-6F3D-18C9-45A9-8526B84287E9}"/>
          </ac:spMkLst>
        </pc:spChg>
        <pc:spChg chg="mod">
          <ac:chgData name="Bossink, A. (Annemarie)" userId="2c853493-b21d-42bb-829b-19a3bc3b45c3" providerId="ADAL" clId="{03F4363A-F554-4198-BE3A-CF00DE7B878C}" dt="2026-08-17T15:56:27.398" v="154" actId="6549"/>
          <ac:spMkLst>
            <pc:docMk/>
            <pc:sldMk cId="1880765907" sldId="259"/>
            <ac:spMk id="3" creationId="{B3FB6D0D-7EE9-866C-7241-51ABF2564E48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3:37.346" v="97"/>
        <pc:sldMkLst>
          <pc:docMk/>
          <pc:sldMk cId="1046376950" sldId="260"/>
        </pc:sldMkLst>
        <pc:spChg chg="mod">
          <ac:chgData name="Bossink, A. (Annemarie)" userId="2c853493-b21d-42bb-829b-19a3bc3b45c3" providerId="ADAL" clId="{03F4363A-F554-4198-BE3A-CF00DE7B878C}" dt="2026-08-17T15:52:26.311" v="85" actId="20577"/>
          <ac:spMkLst>
            <pc:docMk/>
            <pc:sldMk cId="1046376950" sldId="260"/>
            <ac:spMk id="2" creationId="{4A6DD3C4-01E1-F1E9-997C-C265052709C2}"/>
          </ac:spMkLst>
        </pc:spChg>
        <pc:spChg chg="mod">
          <ac:chgData name="Bossink, A. (Annemarie)" userId="2c853493-b21d-42bb-829b-19a3bc3b45c3" providerId="ADAL" clId="{03F4363A-F554-4198-BE3A-CF00DE7B878C}" dt="2026-08-17T15:53:37.346" v="97"/>
          <ac:spMkLst>
            <pc:docMk/>
            <pc:sldMk cId="1046376950" sldId="260"/>
            <ac:spMk id="3" creationId="{B9D75742-FD58-602D-9BF9-356F8ECF7EA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3:15.223" v="157"/>
        <pc:sldMkLst>
          <pc:docMk/>
          <pc:sldMk cId="3882650715" sldId="261"/>
        </pc:sldMkLst>
        <pc:spChg chg="mod">
          <ac:chgData name="Bossink, A. (Annemarie)" userId="2c853493-b21d-42bb-829b-19a3bc3b45c3" providerId="ADAL" clId="{03F4363A-F554-4198-BE3A-CF00DE7B878C}" dt="2026-08-20T11:03:15.223" v="157"/>
          <ac:spMkLst>
            <pc:docMk/>
            <pc:sldMk cId="3882650715" sldId="261"/>
            <ac:spMk id="2" creationId="{0C48AC53-2CB4-8BB6-8EC3-9192119AF12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4:56.587" v="118" actId="1076"/>
        <pc:sldMkLst>
          <pc:docMk/>
          <pc:sldMk cId="2149463165" sldId="262"/>
        </pc:sldMkLst>
        <pc:spChg chg="mod">
          <ac:chgData name="Bossink, A. (Annemarie)" userId="2c853493-b21d-42bb-829b-19a3bc3b45c3" providerId="ADAL" clId="{03F4363A-F554-4198-BE3A-CF00DE7B878C}" dt="2026-08-17T15:54:02.617" v="105" actId="20577"/>
          <ac:spMkLst>
            <pc:docMk/>
            <pc:sldMk cId="2149463165" sldId="262"/>
            <ac:spMk id="2" creationId="{7C54DFE9-053D-B814-26A2-91A96C224363}"/>
          </ac:spMkLst>
        </pc:spChg>
        <pc:spChg chg="mod">
          <ac:chgData name="Bossink, A. (Annemarie)" userId="2c853493-b21d-42bb-829b-19a3bc3b45c3" providerId="ADAL" clId="{03F4363A-F554-4198-BE3A-CF00DE7B878C}" dt="2026-08-17T15:54:56.587" v="118" actId="1076"/>
          <ac:spMkLst>
            <pc:docMk/>
            <pc:sldMk cId="2149463165" sldId="262"/>
            <ac:spMk id="3" creationId="{FE43238B-092C-5061-A27E-183D3A2190D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2:17.767" v="83" actId="478"/>
        <pc:sldMkLst>
          <pc:docMk/>
          <pc:sldMk cId="446293544" sldId="263"/>
        </pc:sldMkLst>
        <pc:spChg chg="mod">
          <ac:chgData name="Bossink, A. (Annemarie)" userId="2c853493-b21d-42bb-829b-19a3bc3b45c3" providerId="ADAL" clId="{03F4363A-F554-4198-BE3A-CF00DE7B878C}" dt="2026-08-17T15:51:45.624" v="75" actId="20577"/>
          <ac:spMkLst>
            <pc:docMk/>
            <pc:sldMk cId="446293544" sldId="263"/>
            <ac:spMk id="2" creationId="{0D5D5A1E-E67E-60FE-4F6B-8B0339A2F9B7}"/>
          </ac:spMkLst>
        </pc:spChg>
        <pc:spChg chg="mod">
          <ac:chgData name="Bossink, A. (Annemarie)" userId="2c853493-b21d-42bb-829b-19a3bc3b45c3" providerId="ADAL" clId="{03F4363A-F554-4198-BE3A-CF00DE7B878C}" dt="2026-08-17T15:52:13.474" v="82" actId="20577"/>
          <ac:spMkLst>
            <pc:docMk/>
            <pc:sldMk cId="446293544" sldId="263"/>
            <ac:spMk id="3" creationId="{77F64399-947B-74C2-7D04-E442BD5B625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1:02:22.100" v="156" actId="255"/>
        <pc:sldMkLst>
          <pc:docMk/>
          <pc:sldMk cId="2785861746" sldId="264"/>
        </pc:sldMkLst>
        <pc:spChg chg="mod">
          <ac:chgData name="Bossink, A. (Annemarie)" userId="2c853493-b21d-42bb-829b-19a3bc3b45c3" providerId="ADAL" clId="{03F4363A-F554-4198-BE3A-CF00DE7B878C}" dt="2026-08-17T15:49:54.128" v="31" actId="20577"/>
          <ac:spMkLst>
            <pc:docMk/>
            <pc:sldMk cId="2785861746" sldId="264"/>
            <ac:spMk id="2" creationId="{72C58638-B031-A38F-74AD-D2A3B54DBDD2}"/>
          </ac:spMkLst>
        </pc:spChg>
        <pc:spChg chg="mod">
          <ac:chgData name="Bossink, A. (Annemarie)" userId="2c853493-b21d-42bb-829b-19a3bc3b45c3" providerId="ADAL" clId="{03F4363A-F554-4198-BE3A-CF00DE7B878C}" dt="2026-08-20T11:02:22.100" v="156" actId="255"/>
          <ac:spMkLst>
            <pc:docMk/>
            <pc:sldMk cId="2785861746" sldId="264"/>
            <ac:spMk id="3" creationId="{ACAF1860-C4A4-B730-84A9-6B7086656DD3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3:58.141" v="103" actId="6549"/>
        <pc:sldMkLst>
          <pc:docMk/>
          <pc:sldMk cId="1424046522" sldId="265"/>
        </pc:sldMkLst>
        <pc:spChg chg="mod">
          <ac:chgData name="Bossink, A. (Annemarie)" userId="2c853493-b21d-42bb-829b-19a3bc3b45c3" providerId="ADAL" clId="{03F4363A-F554-4198-BE3A-CF00DE7B878C}" dt="2026-08-17T15:53:43.787" v="99" actId="20577"/>
          <ac:spMkLst>
            <pc:docMk/>
            <pc:sldMk cId="1424046522" sldId="265"/>
            <ac:spMk id="2" creationId="{E9A5E225-72BC-0849-1DA8-E102470C7458}"/>
          </ac:spMkLst>
        </pc:spChg>
        <pc:spChg chg="mod">
          <ac:chgData name="Bossink, A. (Annemarie)" userId="2c853493-b21d-42bb-829b-19a3bc3b45c3" providerId="ADAL" clId="{03F4363A-F554-4198-BE3A-CF00DE7B878C}" dt="2026-08-17T15:53:58.141" v="103" actId="6549"/>
          <ac:spMkLst>
            <pc:docMk/>
            <pc:sldMk cId="1424046522" sldId="265"/>
            <ac:spMk id="3" creationId="{C32D4331-901F-9D25-AEDC-CB620FA7379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6:18.330" v="153" actId="478"/>
        <pc:sldMkLst>
          <pc:docMk/>
          <pc:sldMk cId="1762727555" sldId="266"/>
        </pc:sldMkLst>
        <pc:spChg chg="mod">
          <ac:chgData name="Bossink, A. (Annemarie)" userId="2c853493-b21d-42bb-829b-19a3bc3b45c3" providerId="ADAL" clId="{03F4363A-F554-4198-BE3A-CF00DE7B878C}" dt="2026-08-17T15:55:35.682" v="124"/>
          <ac:spMkLst>
            <pc:docMk/>
            <pc:sldMk cId="1762727555" sldId="266"/>
            <ac:spMk id="2" creationId="{E4FAF090-1D87-1132-A72B-BB857D6C456E}"/>
          </ac:spMkLst>
        </pc:spChg>
        <pc:spChg chg="mod">
          <ac:chgData name="Bossink, A. (Annemarie)" userId="2c853493-b21d-42bb-829b-19a3bc3b45c3" providerId="ADAL" clId="{03F4363A-F554-4198-BE3A-CF00DE7B878C}" dt="2026-08-17T15:56:14.730" v="152" actId="27636"/>
          <ac:spMkLst>
            <pc:docMk/>
            <pc:sldMk cId="1762727555" sldId="266"/>
            <ac:spMk id="3" creationId="{6CC0CDD8-5F42-7EAD-A5A5-2926F7FEACD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56:29.436" v="155" actId="6549"/>
        <pc:sldMkLst>
          <pc:docMk/>
          <pc:sldMk cId="1917299372" sldId="267"/>
        </pc:sldMkLst>
        <pc:spChg chg="mod">
          <ac:chgData name="Bossink, A. (Annemarie)" userId="2c853493-b21d-42bb-829b-19a3bc3b45c3" providerId="ADAL" clId="{03F4363A-F554-4198-BE3A-CF00DE7B878C}" dt="2026-08-17T15:55:31.308" v="123"/>
          <ac:spMkLst>
            <pc:docMk/>
            <pc:sldMk cId="1917299372" sldId="267"/>
            <ac:spMk id="2" creationId="{B1189482-6883-D240-D4B2-F17326ED51CF}"/>
          </ac:spMkLst>
        </pc:spChg>
        <pc:spChg chg="mod">
          <ac:chgData name="Bossink, A. (Annemarie)" userId="2c853493-b21d-42bb-829b-19a3bc3b45c3" providerId="ADAL" clId="{03F4363A-F554-4198-BE3A-CF00DE7B878C}" dt="2026-08-17T15:56:29.436" v="155" actId="6549"/>
          <ac:spMkLst>
            <pc:docMk/>
            <pc:sldMk cId="1917299372" sldId="267"/>
            <ac:spMk id="3" creationId="{98247F81-D60D-12B4-0E35-5CDF46B9847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5:48:16.716" v="13" actId="478"/>
        <pc:sldMkLst>
          <pc:docMk/>
          <pc:sldMk cId="3569671885" sldId="274"/>
        </pc:sldMkLst>
        <pc:spChg chg="mod">
          <ac:chgData name="Bossink, A. (Annemarie)" userId="2c853493-b21d-42bb-829b-19a3bc3b45c3" providerId="ADAL" clId="{03F4363A-F554-4198-BE3A-CF00DE7B878C}" dt="2026-08-17T15:48:14.950" v="12" actId="20577"/>
          <ac:spMkLst>
            <pc:docMk/>
            <pc:sldMk cId="3569671885" sldId="274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042" y="1411874"/>
            <a:ext cx="10209291" cy="2387600"/>
          </a:xfrm>
        </p:spPr>
        <p:txBody>
          <a:bodyPr/>
          <a:lstStyle/>
          <a:p>
            <a:r>
              <a:rPr lang="nl-NL" dirty="0"/>
              <a:t>Infectiepreventiemaatregelen bij blaaskatheterisatie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2182980"/>
          </a:xfr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Omgang met lichaamsvloeistoffen</a:t>
            </a:r>
            <a:b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richtlijnen: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Medisch-Specialistische Zorg:  Blaaskatheterisatie dd. 25-06-2024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Langdurige Zorg: Blaaskatheterisatie dd. 09-10-2025</a:t>
            </a:r>
            <a:endParaRPr lang="nl-NL" sz="1300" i="1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BD377-8CDA-7317-7F9F-9A5B9EAB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is goede blaaskatheterzorg belangrijk?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52D927-9D41-6F93-7A82-B5C3C234B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14494" cy="4351338"/>
          </a:xfrm>
        </p:spPr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000" dirty="0"/>
              <a:t>Een blaaskatheter is een slangetje dat urine uit de blaas afvoert naar een opvangzak. Een blaaskatheter kan handig zijn, maar geeft </a:t>
            </a:r>
            <a:r>
              <a:rPr lang="nl-NL" sz="2000" b="1" dirty="0"/>
              <a:t>extra risico </a:t>
            </a:r>
            <a:r>
              <a:rPr lang="nl-NL" sz="2000" dirty="0"/>
              <a:t>op een </a:t>
            </a:r>
            <a:r>
              <a:rPr lang="nl-NL" sz="2000" b="1" dirty="0"/>
              <a:t>urineweginfectie</a:t>
            </a:r>
            <a:r>
              <a:rPr lang="nl-NL" sz="2000" dirty="0"/>
              <a:t>.</a:t>
            </a:r>
          </a:p>
          <a:p>
            <a:pPr marL="0" indent="0" fontAlgn="t">
              <a:buNone/>
            </a:pPr>
            <a:endParaRPr lang="nl-NL" sz="2000" dirty="0"/>
          </a:p>
          <a:p>
            <a:pPr marL="0" indent="0" fontAlgn="t">
              <a:buNone/>
            </a:pPr>
            <a:r>
              <a:rPr lang="nl-NL" sz="2000" dirty="0"/>
              <a:t>Als je niet goed werkt:</a:t>
            </a:r>
          </a:p>
          <a:p>
            <a:pPr marL="0" indent="0" fontAlgn="t">
              <a:buNone/>
            </a:pPr>
            <a:r>
              <a:rPr lang="nl-NL" sz="2000" dirty="0"/>
              <a:t>🦠 komen bacteriën gemakkelijk in de blaas</a:t>
            </a:r>
          </a:p>
          <a:p>
            <a:pPr marL="0" indent="0" fontAlgn="t">
              <a:buNone/>
            </a:pPr>
            <a:r>
              <a:rPr lang="nl-NL" sz="2000" dirty="0"/>
              <a:t>🤒 kan de zorgvrager ziek worden</a:t>
            </a:r>
          </a:p>
          <a:p>
            <a:pPr marL="0" indent="0" fontAlgn="t">
              <a:buNone/>
            </a:pPr>
            <a:r>
              <a:rPr lang="nl-NL" sz="2000" dirty="0"/>
              <a:t>💊 zijn soms antibiotica nodig</a:t>
            </a:r>
          </a:p>
          <a:p>
            <a:pPr marL="0" indent="0" fontAlgn="t">
              <a:buNone/>
            </a:pPr>
            <a:endParaRPr lang="nl-NL" sz="2000" dirty="0"/>
          </a:p>
          <a:p>
            <a:pPr marL="0" indent="0" fontAlgn="t">
              <a:buNone/>
            </a:pPr>
            <a:r>
              <a:rPr lang="nl-NL" sz="2000" b="1" dirty="0"/>
              <a:t>Goede zorg rondom de katheter:</a:t>
            </a:r>
          </a:p>
          <a:p>
            <a:pPr fontAlgn="t"/>
            <a:r>
              <a:rPr lang="nl-NL" sz="2000" dirty="0"/>
              <a:t>verkleint de kans op infecties</a:t>
            </a:r>
          </a:p>
          <a:p>
            <a:pPr fontAlgn="t"/>
            <a:r>
              <a:rPr lang="nl-NL" sz="2000" dirty="0"/>
              <a:t>verhoogt het comfort van de zorgvrager</a:t>
            </a:r>
          </a:p>
          <a:p>
            <a:pPr fontAlgn="t"/>
            <a:r>
              <a:rPr lang="nl-NL" sz="2000" dirty="0"/>
              <a:t>zorgt voor veilig werken voor jou</a:t>
            </a:r>
          </a:p>
          <a:p>
            <a:endParaRPr lang="nl-NL" sz="2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9A88B0-6070-BC1C-0E56-1DD10FC37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351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CCF28-14AE-A363-62D7-ED61E4DB1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58638-B031-A38F-74AD-D2A3B54DB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Wanneer gebruik je een blaaskatheter?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AF1860-C4A4-B730-84A9-6B7086656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Een blaaskatheter mag </a:t>
            </a:r>
            <a:r>
              <a:rPr lang="nl-NL" sz="2400" b="1" dirty="0"/>
              <a:t>alleen</a:t>
            </a:r>
            <a:r>
              <a:rPr lang="nl-NL" sz="2400" dirty="0"/>
              <a:t> gebruikt worden als het </a:t>
            </a:r>
            <a:r>
              <a:rPr lang="nl-NL" sz="2400" b="1" dirty="0"/>
              <a:t>echt nodig is</a:t>
            </a:r>
            <a:endParaRPr lang="nl-NL" sz="2400" dirty="0"/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Wel een katheter bij:</a:t>
            </a:r>
          </a:p>
          <a:p>
            <a:pPr marL="0" indent="0" fontAlgn="t">
              <a:buNone/>
            </a:pPr>
            <a:r>
              <a:rPr lang="nl-NL" sz="2400" dirty="0"/>
              <a:t>🚫 Niet kunnen plassen (urineretentie)</a:t>
            </a:r>
          </a:p>
          <a:p>
            <a:pPr marL="0" indent="0" fontAlgn="t">
              <a:buNone/>
            </a:pPr>
            <a:r>
              <a:rPr lang="nl-NL" sz="2400" dirty="0"/>
              <a:t>📊 Nauwkeurig meten van urine bij ernstig zieke zorgvrager</a:t>
            </a:r>
          </a:p>
          <a:p>
            <a:pPr marL="0" indent="0" fontAlgn="t">
              <a:buNone/>
            </a:pPr>
            <a:r>
              <a:rPr lang="nl-NL" sz="2400" dirty="0"/>
              <a:t>🏥 Rondom een operatie (tijdelijk)</a:t>
            </a:r>
          </a:p>
          <a:p>
            <a:pPr marL="0" indent="0" fontAlgn="t">
              <a:buNone/>
            </a:pPr>
            <a:r>
              <a:rPr lang="nl-NL" sz="2400" dirty="0"/>
              <a:t>↕️Overloopblaas</a:t>
            </a:r>
          </a:p>
          <a:p>
            <a:pPr marL="0" indent="0" fontAlgn="t">
              <a:buNone/>
            </a:pPr>
            <a:r>
              <a:rPr lang="nl-NL" sz="2400" dirty="0"/>
              <a:t>🩹 Ernstige wonden waarbij urine de huid beschadigt</a:t>
            </a:r>
          </a:p>
          <a:p>
            <a:pPr marL="0" indent="0" fontAlgn="t">
              <a:buNone/>
            </a:pPr>
            <a:r>
              <a:rPr lang="nl-NL" sz="2400" dirty="0"/>
              <a:t>🌙 Comfort in de stervensfase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F244F4B-AC8C-0E34-B223-2F2365A50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5861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341E2-4A74-0C4B-54BA-32A58F57F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43F786-6649-5E2F-45B5-993F1261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Alternatieven voor een blaaskatheter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21740B-DE20-138E-3714-FFFFCF370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b="1" dirty="0"/>
              <a:t>Eerst nadenken over alternatieven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Voordat een katheter wordt geplaatst, kijk je eerst of dit kan met:</a:t>
            </a:r>
          </a:p>
          <a:p>
            <a:pPr fontAlgn="t"/>
            <a:r>
              <a:rPr lang="nl-NL" sz="2400" dirty="0"/>
              <a:t>👖 incontinentiemateriaal</a:t>
            </a:r>
          </a:p>
          <a:p>
            <a:pPr fontAlgn="t"/>
            <a:r>
              <a:rPr lang="nl-NL" sz="2400" dirty="0"/>
              <a:t>🚹 externe katheter (condoomkatheter)</a:t>
            </a:r>
          </a:p>
          <a:p>
            <a:pPr fontAlgn="t"/>
            <a:r>
              <a:rPr lang="nl-NL" sz="2400" dirty="0"/>
              <a:t>🔁 intermitterend katheteriseren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</a:t>
            </a:r>
            <a:r>
              <a:rPr lang="nl-NL" sz="2400" b="1" dirty="0"/>
              <a:t>Hoe korter de katheter zit, hoe beter!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Elke dag bepaal je: </a:t>
            </a:r>
            <a:r>
              <a:rPr lang="nl-NL" sz="2400" i="1" dirty="0"/>
              <a:t>is de katheter nog nodig?</a:t>
            </a:r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F57CA4-89A7-BB71-A8CB-A1E87A46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67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D5A1E-E67E-60FE-4F6B-8B0339A2F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Inbrengen van de katheter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F64399-947B-74C2-7D04-E442BD5B6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dirty="0"/>
              <a:t>Het inbrengen gebeurt schoon en zorgvuldig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Zo werk je veilig:</a:t>
            </a:r>
          </a:p>
          <a:p>
            <a:pPr marL="0" indent="0" fontAlgn="t">
              <a:buNone/>
            </a:pPr>
            <a:r>
              <a:rPr lang="nl-NL" sz="2400" dirty="0"/>
              <a:t>✋ Was of desinfecteer je handen</a:t>
            </a:r>
          </a:p>
          <a:p>
            <a:pPr marL="0" indent="0" fontAlgn="t">
              <a:buNone/>
            </a:pPr>
            <a:r>
              <a:rPr lang="nl-NL" sz="2400" dirty="0"/>
              <a:t>🧼 Reinig de genitaliën met leidingwater</a:t>
            </a:r>
          </a:p>
          <a:p>
            <a:pPr marL="0" indent="0" fontAlgn="t">
              <a:buNone/>
            </a:pPr>
            <a:r>
              <a:rPr lang="nl-NL" sz="2400" dirty="0"/>
              <a:t>🧤 Gebruik niet‑steriele handschoenen</a:t>
            </a:r>
          </a:p>
          <a:p>
            <a:pPr marL="0" indent="0" fontAlgn="t">
              <a:buNone/>
            </a:pPr>
            <a:r>
              <a:rPr lang="nl-NL" sz="2400" dirty="0"/>
              <a:t>🪟 Werk op een schoon werkveld</a:t>
            </a:r>
          </a:p>
          <a:p>
            <a:pPr marL="0" indent="0" fontAlgn="t">
              <a:buNone/>
            </a:pPr>
            <a:r>
              <a:rPr lang="nl-NL" sz="2400" dirty="0"/>
              <a:t>🚫 Raak het steriele deel van de katheter niet aan </a:t>
            </a:r>
            <a:r>
              <a:rPr lang="nl-NL" sz="2400" i="1" dirty="0"/>
              <a:t>(no‑</a:t>
            </a:r>
            <a:r>
              <a:rPr lang="nl-NL" sz="2400" i="1" dirty="0" err="1"/>
              <a:t>touch</a:t>
            </a:r>
            <a:r>
              <a:rPr lang="nl-NL" sz="2400" i="1" dirty="0"/>
              <a:t> techniek)</a:t>
            </a: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Steriel werken is niet nodig als je schoon werkt volgens protocol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130510E-68BC-3B98-6B1E-CC65916A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629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6DD3C4-01E1-F1E9-997C-C2650527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Dagelijkse verzorging van de katheter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D75742-FD58-602D-9BF9-356F8ECF7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Wat doe je elke dag: 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🧽 was de huid rondom de plasbuis met water</a:t>
            </a:r>
          </a:p>
          <a:p>
            <a:pPr marL="0" indent="0" fontAlgn="t">
              <a:buNone/>
            </a:pPr>
            <a:r>
              <a:rPr lang="nl-NL" sz="2400" dirty="0"/>
              <a:t>💧 zorg dat urine goed kan doorlopen</a:t>
            </a:r>
          </a:p>
          <a:p>
            <a:pPr marL="0" indent="0" fontAlgn="t">
              <a:buNone/>
            </a:pPr>
            <a:r>
              <a:rPr lang="nl-NL" sz="2400" dirty="0"/>
              <a:t>⬇️ hang de opvangzak </a:t>
            </a:r>
            <a:r>
              <a:rPr lang="nl-NL" sz="2400" b="1" dirty="0"/>
              <a:t>onder het niveau van de blaas</a:t>
            </a: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🚫 laat slang en zak niet op de vloer komen</a:t>
            </a:r>
          </a:p>
          <a:p>
            <a:pPr marL="0" indent="0" fontAlgn="t">
              <a:buNone/>
            </a:pPr>
            <a:r>
              <a:rPr lang="nl-NL" sz="2400" dirty="0"/>
              <a:t>🪣 leeg de zak op tijd (niet laten overlopen)</a:t>
            </a:r>
          </a:p>
          <a:p>
            <a:pPr marL="0" indent="0" fontAlgn="t">
              <a:buNone/>
            </a:pPr>
            <a:r>
              <a:rPr lang="nl-NL" sz="2400" dirty="0"/>
              <a:t>👉 raak het systeem zo min mogelijk aan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31ED66E-70BE-018B-AD61-E935901D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6376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3F04D-3934-E128-243D-FC09E2F05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5E225-72BC-0849-1DA8-E102470C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Dagelijkse verzorging van de katheter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2D4331-901F-9D25-AEDC-CB620FA737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Nachtzakken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Nachtzakken </a:t>
            </a:r>
            <a:r>
              <a:rPr lang="nl-NL" sz="2400" b="1" dirty="0"/>
              <a:t>mogen soms hergebruikt worden</a:t>
            </a:r>
            <a:r>
              <a:rPr lang="nl-NL" sz="2400" dirty="0"/>
              <a:t>, als: </a:t>
            </a:r>
          </a:p>
          <a:p>
            <a:pPr lvl="1" fontAlgn="t"/>
            <a:r>
              <a:rPr lang="nl-NL" dirty="0"/>
              <a:t>ze niet vies of beschadigd zijn</a:t>
            </a:r>
          </a:p>
          <a:p>
            <a:pPr lvl="1" fontAlgn="t"/>
            <a:r>
              <a:rPr lang="nl-NL" dirty="0"/>
              <a:t>de fabrikant dit toestaat</a:t>
            </a:r>
          </a:p>
          <a:p>
            <a:pPr lvl="1" fontAlgn="t"/>
            <a:r>
              <a:rPr lang="nl-NL" dirty="0"/>
              <a:t>je ze goed schoonmaakt en laat drogen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Bespreek altijd wat de zorgvrager prettig vindt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AEE54CF-A6C3-4D51-47C3-B6E8FD455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4046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BE910-5404-E6AF-3FEA-31E1D2602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4DFE9-053D-B814-26A2-91A96C224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Katheterwissel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43238B-092C-5061-A27E-183D3A219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Een katheter hoeft niet elke maand standaard gewisseld te worden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Richtlijn:</a:t>
            </a:r>
          </a:p>
          <a:p>
            <a:pPr marL="0" indent="0" fontAlgn="t">
              <a:buNone/>
            </a:pPr>
            <a:r>
              <a:rPr lang="nl-NL" sz="2400" dirty="0"/>
              <a:t>📆 meestal </a:t>
            </a:r>
            <a:r>
              <a:rPr lang="nl-NL" sz="2400" b="1" dirty="0"/>
              <a:t>elke 6 tot 12 weken </a:t>
            </a:r>
            <a:r>
              <a:rPr lang="nl-NL" sz="2400" dirty="0"/>
              <a:t>wisselen </a:t>
            </a:r>
          </a:p>
          <a:p>
            <a:pPr marL="0" indent="0" fontAlgn="t">
              <a:buNone/>
            </a:pPr>
            <a:r>
              <a:rPr lang="nl-NL" sz="2400" dirty="0"/>
              <a:t>⏱️ Vaker wisselen bij: </a:t>
            </a:r>
          </a:p>
          <a:p>
            <a:pPr lvl="1" fontAlgn="t"/>
            <a:r>
              <a:rPr lang="nl-NL" dirty="0"/>
              <a:t>terugkerende infecties</a:t>
            </a:r>
          </a:p>
          <a:p>
            <a:pPr lvl="1" fontAlgn="t"/>
            <a:r>
              <a:rPr lang="nl-NL" dirty="0"/>
              <a:t>verstopping van de katheter</a:t>
            </a:r>
          </a:p>
          <a:p>
            <a:pPr lvl="1" fontAlgn="t"/>
            <a:r>
              <a:rPr lang="nl-NL" dirty="0"/>
              <a:t>extra kwetsbare zorgvragers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Te vaak wisselen kan ook schade geven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081BF53-1F22-D92B-0625-4D55170E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49463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8AC53-2CB4-8BB6-8EC3-9192119A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Belangrijk om te onthouden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88C3B4-D858-3DCA-CE3D-48C16DEAC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✅ Gebruik een katheter alleen met goede reden</a:t>
            </a:r>
          </a:p>
          <a:p>
            <a:pPr marL="0" indent="0">
              <a:buNone/>
            </a:pPr>
            <a:r>
              <a:rPr lang="nl-NL" sz="2400" dirty="0"/>
              <a:t>✅ Alternatieven hebben altijd de voorkeur</a:t>
            </a:r>
          </a:p>
          <a:p>
            <a:pPr marL="0" indent="0">
              <a:buNone/>
            </a:pPr>
            <a:r>
              <a:rPr lang="nl-NL" sz="2400" dirty="0"/>
              <a:t>✅ Werk schoon en volgens de no‑</a:t>
            </a:r>
            <a:r>
              <a:rPr lang="nl-NL" sz="2400" dirty="0" err="1"/>
              <a:t>touch</a:t>
            </a:r>
            <a:r>
              <a:rPr lang="nl-NL" sz="2400" dirty="0"/>
              <a:t> techniek</a:t>
            </a:r>
          </a:p>
          <a:p>
            <a:pPr marL="0" indent="0">
              <a:buNone/>
            </a:pPr>
            <a:r>
              <a:rPr lang="nl-NL" sz="2400" dirty="0"/>
              <a:t>✅ Verzorg de katheter elke dag goed</a:t>
            </a:r>
          </a:p>
          <a:p>
            <a:pPr marL="0" indent="0">
              <a:buNone/>
            </a:pPr>
            <a:r>
              <a:rPr lang="nl-NL" sz="2400" dirty="0"/>
              <a:t>✅ Hang de opvangzak altijd onder de blaas</a:t>
            </a:r>
          </a:p>
          <a:p>
            <a:pPr marL="0" indent="0">
              <a:buNone/>
            </a:pPr>
            <a:r>
              <a:rPr lang="nl-NL" sz="2400" dirty="0"/>
              <a:t>✅ Controleer dagelijks of de katheter nog nodig is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ABB5E3C-1BFC-5E65-8B5E-8CA13FA62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2650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6797A-B230-1E68-45F1-BA1D92F74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E17DA1-6F3D-18C9-45A9-8526B842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FB6D0D-7EE9-866C-7241-51ABF2564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1</a:t>
            </a:r>
          </a:p>
          <a:p>
            <a:pPr marL="0" indent="0" fontAlgn="t">
              <a:buNone/>
            </a:pPr>
            <a:r>
              <a:rPr lang="nl-NL" sz="2400" dirty="0"/>
              <a:t>Een zorgvrager heeft een katheter “voor het gemak”, maar plast verder goed.</a:t>
            </a:r>
            <a:br>
              <a:rPr lang="nl-NL" sz="2400" dirty="0"/>
            </a:b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Bespreek met het team of de katheter </a:t>
            </a:r>
            <a:r>
              <a:rPr lang="nl-NL" sz="2400" b="1" dirty="0"/>
              <a:t>verwijderd kan worden</a:t>
            </a:r>
            <a:r>
              <a:rPr lang="nl-NL" sz="2400" dirty="0"/>
              <a:t>.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901EC4-29E7-4823-B4BC-E13216E5C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80765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4D06-0FBA-1523-D5B8-24D770279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89482-6883-D240-D4B2-F17326ED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247F81-D60D-12B4-0E35-5CDF46B98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Situatie 2</a:t>
            </a:r>
          </a:p>
          <a:p>
            <a:pPr marL="0" indent="0">
              <a:buNone/>
            </a:pPr>
            <a:r>
              <a:rPr lang="nl-NL" sz="2400" dirty="0"/>
              <a:t>Je ziet dat de urineopvangzak op de vloer hangt.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Hang de zak hoger en controleer of de urine goed doorloopt.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5456CB-19BA-3B1C-56AF-30B1E755A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17299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A1AAA-4DEC-9457-95F2-FD1530B7B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AF090-1D87-1132-A72B-BB857D6C4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C0CDD8-5F42-7EAD-A5A5-2926F7FEA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400" b="1" dirty="0"/>
              <a:t>Situatie</a:t>
            </a:r>
            <a:r>
              <a:rPr lang="nl-NL" sz="2400" dirty="0"/>
              <a:t> </a:t>
            </a:r>
            <a:r>
              <a:rPr lang="nl-NL" sz="2400" b="1" dirty="0"/>
              <a:t>3</a:t>
            </a:r>
            <a:endParaRPr lang="nl-NL" sz="2400" dirty="0"/>
          </a:p>
          <a:p>
            <a:pPr marL="0" indent="0">
              <a:buNone/>
            </a:pPr>
            <a:r>
              <a:rPr lang="nl-NL" sz="2400" dirty="0"/>
              <a:t>Een zorgvrager krijgt vaker koorts en troebele urine met een katheter.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Meld dit, denk aan een urineweginfectie en beoordeel of wisselen nodig is.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6890D3-D0C5-51FB-5486-20EF35D9D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27275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675</Words>
  <Application>Microsoft Office PowerPoint</Application>
  <PresentationFormat>Breedbeeld</PresentationFormat>
  <Paragraphs>133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Roboto</vt:lpstr>
      <vt:lpstr>Kantoorthema</vt:lpstr>
      <vt:lpstr>Infectiepreventiemaatregelen bij blaaskatheterisatie</vt:lpstr>
      <vt:lpstr>Leeswijzer</vt:lpstr>
      <vt:lpstr>Waarom is goede blaaskatheterzorg belangrijk? </vt:lpstr>
      <vt:lpstr>Wanneer gebruik je een blaaskatheter? </vt:lpstr>
      <vt:lpstr>Alternatieven voor een blaaskatheter </vt:lpstr>
      <vt:lpstr>Inbrengen van de katheter </vt:lpstr>
      <vt:lpstr>Dagelijkse verzorging van de katheter</vt:lpstr>
      <vt:lpstr>Dagelijkse verzorging van de katheter</vt:lpstr>
      <vt:lpstr>Katheterwissel</vt:lpstr>
      <vt:lpstr>Belangrijk om te onthouden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3</cp:revision>
  <dcterms:created xsi:type="dcterms:W3CDTF">2024-04-11T08:01:36Z</dcterms:created>
  <dcterms:modified xsi:type="dcterms:W3CDTF">2026-08-20T11:03:24Z</dcterms:modified>
</cp:coreProperties>
</file>