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8"/>
  </p:notesMasterIdLst>
  <p:sldIdLst>
    <p:sldId id="256" r:id="rId2"/>
    <p:sldId id="274" r:id="rId3"/>
    <p:sldId id="257" r:id="rId4"/>
    <p:sldId id="259" r:id="rId5"/>
    <p:sldId id="260" r:id="rId6"/>
    <p:sldId id="266" r:id="rId7"/>
    <p:sldId id="265" r:id="rId8"/>
    <p:sldId id="268" r:id="rId9"/>
    <p:sldId id="267" r:id="rId10"/>
    <p:sldId id="264" r:id="rId11"/>
    <p:sldId id="263" r:id="rId12"/>
    <p:sldId id="262" r:id="rId13"/>
    <p:sldId id="261" r:id="rId14"/>
    <p:sldId id="258" r:id="rId15"/>
    <p:sldId id="270" r:id="rId16"/>
    <p:sldId id="269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9BE48-29A4-4116-B439-9E48D5ED88C7}" v="1" dt="2026-08-20T11:07:47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1:08:01.715" v="186" actId="20577"/>
      <pc:docMkLst>
        <pc:docMk/>
      </pc:docMkLst>
      <pc:sldChg chg="modSp mod">
        <pc:chgData name="Bossink, A. (Annemarie)" userId="2c853493-b21d-42bb-829b-19a3bc3b45c3" providerId="ADAL" clId="{03F4363A-F554-4198-BE3A-CF00DE7B878C}" dt="2026-08-17T15:57:32.033" v="10" actId="27636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5:57:09.483" v="3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5:57:32.033" v="10" actId="27636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8:19.915" v="22" actId="1076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5:57:50.827" v="17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5:58:19.915" v="22" actId="1076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54.561" v="184" actId="20577"/>
        <pc:sldMkLst>
          <pc:docMk/>
          <pc:sldMk cId="3206562055" sldId="258"/>
        </pc:sldMkLst>
        <pc:spChg chg="mod">
          <ac:chgData name="Bossink, A. (Annemarie)" userId="2c853493-b21d-42bb-829b-19a3bc3b45c3" providerId="ADAL" clId="{03F4363A-F554-4198-BE3A-CF00DE7B878C}" dt="2026-08-20T11:07:54.561" v="184" actId="20577"/>
          <ac:spMkLst>
            <pc:docMk/>
            <pc:sldMk cId="3206562055" sldId="258"/>
            <ac:spMk id="6" creationId="{69677043-AC87-BEC4-4949-6A6DAB3DB227}"/>
          </ac:spMkLst>
        </pc:spChg>
        <pc:spChg chg="mod">
          <ac:chgData name="Bossink, A. (Annemarie)" userId="2c853493-b21d-42bb-829b-19a3bc3b45c3" providerId="ADAL" clId="{03F4363A-F554-4198-BE3A-CF00DE7B878C}" dt="2026-08-17T16:06:59.701" v="138" actId="255"/>
          <ac:spMkLst>
            <pc:docMk/>
            <pc:sldMk cId="3206562055" sldId="258"/>
            <ac:spMk id="7" creationId="{282513B9-445A-FA69-F12B-89507663CA7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6:34.747" v="172" actId="20577"/>
        <pc:sldMkLst>
          <pc:docMk/>
          <pc:sldMk cId="2218726919" sldId="259"/>
        </pc:sldMkLst>
        <pc:spChg chg="mod">
          <ac:chgData name="Bossink, A. (Annemarie)" userId="2c853493-b21d-42bb-829b-19a3bc3b45c3" providerId="ADAL" clId="{03F4363A-F554-4198-BE3A-CF00DE7B878C}" dt="2026-08-20T11:04:09.132" v="165" actId="27636"/>
          <ac:spMkLst>
            <pc:docMk/>
            <pc:sldMk cId="2218726919" sldId="259"/>
            <ac:spMk id="6" creationId="{1F573B05-B309-F3DD-D7E2-C745F0CADD1C}"/>
          </ac:spMkLst>
        </pc:spChg>
        <pc:spChg chg="mod">
          <ac:chgData name="Bossink, A. (Annemarie)" userId="2c853493-b21d-42bb-829b-19a3bc3b45c3" providerId="ADAL" clId="{03F4363A-F554-4198-BE3A-CF00DE7B878C}" dt="2026-08-20T11:06:34.747" v="172" actId="20577"/>
          <ac:spMkLst>
            <pc:docMk/>
            <pc:sldMk cId="2218726919" sldId="259"/>
            <ac:spMk id="7" creationId="{A34366AB-375F-0C38-8338-7277D1F40320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1:06:38.327" v="174" actId="20577"/>
        <pc:sldMkLst>
          <pc:docMk/>
          <pc:sldMk cId="171794062" sldId="260"/>
        </pc:sldMkLst>
        <pc:spChg chg="mod">
          <ac:chgData name="Bossink, A. (Annemarie)" userId="2c853493-b21d-42bb-829b-19a3bc3b45c3" providerId="ADAL" clId="{03F4363A-F554-4198-BE3A-CF00DE7B878C}" dt="2026-08-20T11:06:38.327" v="174" actId="20577"/>
          <ac:spMkLst>
            <pc:docMk/>
            <pc:sldMk cId="171794062" sldId="260"/>
            <ac:spMk id="6" creationId="{8B3ECC9E-E5C6-4A69-9405-6463A10D76F9}"/>
          </ac:spMkLst>
        </pc:spChg>
        <pc:spChg chg="mod">
          <ac:chgData name="Bossink, A. (Annemarie)" userId="2c853493-b21d-42bb-829b-19a3bc3b45c3" providerId="ADAL" clId="{03F4363A-F554-4198-BE3A-CF00DE7B878C}" dt="2026-08-17T16:03:26.116" v="88" actId="6549"/>
          <ac:spMkLst>
            <pc:docMk/>
            <pc:sldMk cId="171794062" sldId="260"/>
            <ac:spMk id="7" creationId="{AE3D016C-707C-7471-A254-B745F26793A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47.233" v="183"/>
        <pc:sldMkLst>
          <pc:docMk/>
          <pc:sldMk cId="2103755559" sldId="261"/>
        </pc:sldMkLst>
        <pc:spChg chg="mod">
          <ac:chgData name="Bossink, A. (Annemarie)" userId="2c853493-b21d-42bb-829b-19a3bc3b45c3" providerId="ADAL" clId="{03F4363A-F554-4198-BE3A-CF00DE7B878C}" dt="2026-08-20T11:07:47.233" v="183"/>
          <ac:spMkLst>
            <pc:docMk/>
            <pc:sldMk cId="2103755559" sldId="261"/>
            <ac:spMk id="6" creationId="{BEE5D3F3-A7FD-3A8F-0BE1-FEBC5F1F9416}"/>
          </ac:spMkLst>
        </pc:spChg>
        <pc:spChg chg="mod">
          <ac:chgData name="Bossink, A. (Annemarie)" userId="2c853493-b21d-42bb-829b-19a3bc3b45c3" providerId="ADAL" clId="{03F4363A-F554-4198-BE3A-CF00DE7B878C}" dt="2026-08-17T16:06:10.530" v="123" actId="255"/>
          <ac:spMkLst>
            <pc:docMk/>
            <pc:sldMk cId="2103755559" sldId="261"/>
            <ac:spMk id="7" creationId="{08CB5669-0078-8169-0EF9-87311C3FC9E3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05:56.289" v="119" actId="478"/>
        <pc:sldMkLst>
          <pc:docMk/>
          <pc:sldMk cId="1465665385" sldId="262"/>
        </pc:sldMkLst>
        <pc:spChg chg="mod">
          <ac:chgData name="Bossink, A. (Annemarie)" userId="2c853493-b21d-42bb-829b-19a3bc3b45c3" providerId="ADAL" clId="{03F4363A-F554-4198-BE3A-CF00DE7B878C}" dt="2026-08-17T16:05:47.746" v="114" actId="20577"/>
          <ac:spMkLst>
            <pc:docMk/>
            <pc:sldMk cId="1465665385" sldId="262"/>
            <ac:spMk id="6" creationId="{05331E4A-F1A3-2889-55A7-0D520963A5E1}"/>
          </ac:spMkLst>
        </pc:spChg>
        <pc:spChg chg="mod">
          <ac:chgData name="Bossink, A. (Annemarie)" userId="2c853493-b21d-42bb-829b-19a3bc3b45c3" providerId="ADAL" clId="{03F4363A-F554-4198-BE3A-CF00DE7B878C}" dt="2026-08-17T16:05:52.214" v="118" actId="20577"/>
          <ac:spMkLst>
            <pc:docMk/>
            <pc:sldMk cId="1465665385" sldId="262"/>
            <ac:spMk id="7" creationId="{BD49F502-D275-DDD1-0198-C34F3EC1F4D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05:43.409" v="112" actId="478"/>
        <pc:sldMkLst>
          <pc:docMk/>
          <pc:sldMk cId="596772389" sldId="263"/>
        </pc:sldMkLst>
        <pc:spChg chg="mod">
          <ac:chgData name="Bossink, A. (Annemarie)" userId="2c853493-b21d-42bb-829b-19a3bc3b45c3" providerId="ADAL" clId="{03F4363A-F554-4198-BE3A-CF00DE7B878C}" dt="2026-08-17T16:05:25.587" v="110" actId="20577"/>
          <ac:spMkLst>
            <pc:docMk/>
            <pc:sldMk cId="596772389" sldId="263"/>
            <ac:spMk id="6" creationId="{B9FD41FB-CB49-8E31-738A-25F48F83C735}"/>
          </ac:spMkLst>
        </pc:spChg>
        <pc:spChg chg="mod">
          <ac:chgData name="Bossink, A. (Annemarie)" userId="2c853493-b21d-42bb-829b-19a3bc3b45c3" providerId="ADAL" clId="{03F4363A-F554-4198-BE3A-CF00DE7B878C}" dt="2026-08-17T16:05:31.610" v="111" actId="12"/>
          <ac:spMkLst>
            <pc:docMk/>
            <pc:sldMk cId="596772389" sldId="263"/>
            <ac:spMk id="7" creationId="{5D66B727-D5E3-D869-4D8B-F6C56A5EA69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6:05:10.752" v="108" actId="255"/>
        <pc:sldMkLst>
          <pc:docMk/>
          <pc:sldMk cId="3567134254" sldId="264"/>
        </pc:sldMkLst>
        <pc:spChg chg="mod">
          <ac:chgData name="Bossink, A. (Annemarie)" userId="2c853493-b21d-42bb-829b-19a3bc3b45c3" providerId="ADAL" clId="{03F4363A-F554-4198-BE3A-CF00DE7B878C}" dt="2026-08-17T16:04:48.027" v="102" actId="20577"/>
          <ac:spMkLst>
            <pc:docMk/>
            <pc:sldMk cId="3567134254" sldId="264"/>
            <ac:spMk id="6" creationId="{A45204C2-18F3-3F40-12E2-AA64ED2DB33D}"/>
          </ac:spMkLst>
        </pc:spChg>
        <pc:spChg chg="mod">
          <ac:chgData name="Bossink, A. (Annemarie)" userId="2c853493-b21d-42bb-829b-19a3bc3b45c3" providerId="ADAL" clId="{03F4363A-F554-4198-BE3A-CF00DE7B878C}" dt="2026-08-17T16:05:10.752" v="108" actId="255"/>
          <ac:spMkLst>
            <pc:docMk/>
            <pc:sldMk cId="3567134254" sldId="264"/>
            <ac:spMk id="7" creationId="{21E1DDB2-6511-7FDC-8FA5-AF8E6458BBE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00.809" v="178" actId="20577"/>
        <pc:sldMkLst>
          <pc:docMk/>
          <pc:sldMk cId="2636542921" sldId="265"/>
        </pc:sldMkLst>
        <pc:spChg chg="mod">
          <ac:chgData name="Bossink, A. (Annemarie)" userId="2c853493-b21d-42bb-829b-19a3bc3b45c3" providerId="ADAL" clId="{03F4363A-F554-4198-BE3A-CF00DE7B878C}" dt="2026-08-20T11:07:00.809" v="178" actId="20577"/>
          <ac:spMkLst>
            <pc:docMk/>
            <pc:sldMk cId="2636542921" sldId="265"/>
            <ac:spMk id="6" creationId="{5CB566DC-5E5D-7B1D-624D-269AF025E73E}"/>
          </ac:spMkLst>
        </pc:spChg>
        <pc:spChg chg="mod">
          <ac:chgData name="Bossink, A. (Annemarie)" userId="2c853493-b21d-42bb-829b-19a3bc3b45c3" providerId="ADAL" clId="{03F4363A-F554-4198-BE3A-CF00DE7B878C}" dt="2026-08-17T16:03:04.328" v="85" actId="20577"/>
          <ac:spMkLst>
            <pc:docMk/>
            <pc:sldMk cId="2636542921" sldId="265"/>
            <ac:spMk id="7" creationId="{8E94D4C7-FF2B-4146-93F0-E67002BC022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6:52.938" v="176" actId="20577"/>
        <pc:sldMkLst>
          <pc:docMk/>
          <pc:sldMk cId="354883359" sldId="266"/>
        </pc:sldMkLst>
        <pc:spChg chg="mod">
          <ac:chgData name="Bossink, A. (Annemarie)" userId="2c853493-b21d-42bb-829b-19a3bc3b45c3" providerId="ADAL" clId="{03F4363A-F554-4198-BE3A-CF00DE7B878C}" dt="2026-08-20T11:06:52.938" v="176" actId="20577"/>
          <ac:spMkLst>
            <pc:docMk/>
            <pc:sldMk cId="354883359" sldId="266"/>
            <ac:spMk id="6" creationId="{4EC02008-636C-0841-2AD3-E8F37CE4EAD7}"/>
          </ac:spMkLst>
        </pc:spChg>
        <pc:spChg chg="mod">
          <ac:chgData name="Bossink, A. (Annemarie)" userId="2c853493-b21d-42bb-829b-19a3bc3b45c3" providerId="ADAL" clId="{03F4363A-F554-4198-BE3A-CF00DE7B878C}" dt="2026-08-17T16:03:23.462" v="87" actId="6549"/>
          <ac:spMkLst>
            <pc:docMk/>
            <pc:sldMk cId="354883359" sldId="266"/>
            <ac:spMk id="7" creationId="{D083F8B9-2256-3435-D24C-768CA1E4882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13.944" v="182" actId="20577"/>
        <pc:sldMkLst>
          <pc:docMk/>
          <pc:sldMk cId="1714892557" sldId="267"/>
        </pc:sldMkLst>
        <pc:spChg chg="mod">
          <ac:chgData name="Bossink, A. (Annemarie)" userId="2c853493-b21d-42bb-829b-19a3bc3b45c3" providerId="ADAL" clId="{03F4363A-F554-4198-BE3A-CF00DE7B878C}" dt="2026-08-20T11:07:13.944" v="182" actId="20577"/>
          <ac:spMkLst>
            <pc:docMk/>
            <pc:sldMk cId="1714892557" sldId="267"/>
            <ac:spMk id="6" creationId="{A8CC31B8-F25F-1D18-B4B0-05D41C20570C}"/>
          </ac:spMkLst>
        </pc:spChg>
        <pc:spChg chg="mod">
          <ac:chgData name="Bossink, A. (Annemarie)" userId="2c853493-b21d-42bb-829b-19a3bc3b45c3" providerId="ADAL" clId="{03F4363A-F554-4198-BE3A-CF00DE7B878C}" dt="2026-08-17T16:04:06.357" v="99" actId="6549"/>
          <ac:spMkLst>
            <pc:docMk/>
            <pc:sldMk cId="1714892557" sldId="267"/>
            <ac:spMk id="7" creationId="{260C3521-E722-4B93-8B62-9805AB96BB0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07.729" v="180" actId="20577"/>
        <pc:sldMkLst>
          <pc:docMk/>
          <pc:sldMk cId="2649256820" sldId="268"/>
        </pc:sldMkLst>
        <pc:spChg chg="mod">
          <ac:chgData name="Bossink, A. (Annemarie)" userId="2c853493-b21d-42bb-829b-19a3bc3b45c3" providerId="ADAL" clId="{03F4363A-F554-4198-BE3A-CF00DE7B878C}" dt="2026-08-20T11:07:07.729" v="180" actId="20577"/>
          <ac:spMkLst>
            <pc:docMk/>
            <pc:sldMk cId="2649256820" sldId="268"/>
            <ac:spMk id="6" creationId="{CDFF33BE-EB84-D5F1-66E0-1E7670936F4E}"/>
          </ac:spMkLst>
        </pc:spChg>
        <pc:spChg chg="mod">
          <ac:chgData name="Bossink, A. (Annemarie)" userId="2c853493-b21d-42bb-829b-19a3bc3b45c3" providerId="ADAL" clId="{03F4363A-F554-4198-BE3A-CF00DE7B878C}" dt="2026-08-17T16:03:37.895" v="94" actId="20577"/>
          <ac:spMkLst>
            <pc:docMk/>
            <pc:sldMk cId="2649256820" sldId="268"/>
            <ac:spMk id="7" creationId="{5173C369-3922-ABB8-BC28-538B1FC03E0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8:01.715" v="186" actId="20577"/>
        <pc:sldMkLst>
          <pc:docMk/>
          <pc:sldMk cId="3897880284" sldId="269"/>
        </pc:sldMkLst>
        <pc:spChg chg="mod">
          <ac:chgData name="Bossink, A. (Annemarie)" userId="2c853493-b21d-42bb-829b-19a3bc3b45c3" providerId="ADAL" clId="{03F4363A-F554-4198-BE3A-CF00DE7B878C}" dt="2026-08-20T11:08:01.715" v="186" actId="20577"/>
          <ac:spMkLst>
            <pc:docMk/>
            <pc:sldMk cId="3897880284" sldId="269"/>
            <ac:spMk id="6" creationId="{74A4E430-6C32-BF89-4EA5-DC18E01CDC46}"/>
          </ac:spMkLst>
        </pc:spChg>
        <pc:spChg chg="mod">
          <ac:chgData name="Bossink, A. (Annemarie)" userId="2c853493-b21d-42bb-829b-19a3bc3b45c3" providerId="ADAL" clId="{03F4363A-F554-4198-BE3A-CF00DE7B878C}" dt="2026-08-17T16:07:49.414" v="162" actId="255"/>
          <ac:spMkLst>
            <pc:docMk/>
            <pc:sldMk cId="3897880284" sldId="269"/>
            <ac:spMk id="7" creationId="{22C0800A-14FE-D69D-CA21-2631B6C66E8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7:57.978" v="185" actId="20577"/>
        <pc:sldMkLst>
          <pc:docMk/>
          <pc:sldMk cId="1506254954" sldId="270"/>
        </pc:sldMkLst>
        <pc:spChg chg="mod">
          <ac:chgData name="Bossink, A. (Annemarie)" userId="2c853493-b21d-42bb-829b-19a3bc3b45c3" providerId="ADAL" clId="{03F4363A-F554-4198-BE3A-CF00DE7B878C}" dt="2026-08-20T11:07:57.978" v="185" actId="20577"/>
          <ac:spMkLst>
            <pc:docMk/>
            <pc:sldMk cId="1506254954" sldId="270"/>
            <ac:spMk id="6" creationId="{7A717B34-2838-BDEF-93F3-B808ED4903C3}"/>
          </ac:spMkLst>
        </pc:spChg>
        <pc:spChg chg="mod">
          <ac:chgData name="Bossink, A. (Annemarie)" userId="2c853493-b21d-42bb-829b-19a3bc3b45c3" providerId="ADAL" clId="{03F4363A-F554-4198-BE3A-CF00DE7B878C}" dt="2026-08-17T16:07:24.634" v="152" actId="20577"/>
          <ac:spMkLst>
            <pc:docMk/>
            <pc:sldMk cId="1506254954" sldId="270"/>
            <ac:spMk id="7" creationId="{28E6BA17-864F-1FE0-220F-335992356B4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7:46.492" v="15" actId="478"/>
        <pc:sldMkLst>
          <pc:docMk/>
          <pc:sldMk cId="3569671885" sldId="274"/>
        </pc:sldMkLst>
        <pc:spChg chg="mod">
          <ac:chgData name="Bossink, A. (Annemarie)" userId="2c853493-b21d-42bb-829b-19a3bc3b45c3" providerId="ADAL" clId="{03F4363A-F554-4198-BE3A-CF00DE7B878C}" dt="2026-08-17T15:57:44.330" v="14" actId="20577"/>
          <ac:spMkLst>
            <pc:docMk/>
            <pc:sldMk cId="3569671885" sldId="274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384" y="1346494"/>
            <a:ext cx="10937782" cy="2387600"/>
          </a:xfrm>
        </p:spPr>
        <p:txBody>
          <a:bodyPr>
            <a:normAutofit fontScale="90000"/>
          </a:bodyPr>
          <a:lstStyle/>
          <a:p>
            <a:r>
              <a:rPr lang="nl-NL" dirty="0"/>
              <a:t>Infectiepreventiemaatregelen </a:t>
            </a:r>
            <a:br>
              <a:rPr lang="nl-NL" dirty="0"/>
            </a:br>
            <a:r>
              <a:rPr lang="nl-NL" dirty="0"/>
              <a:t>bij opvang en afvoer </a:t>
            </a:r>
            <a:br>
              <a:rPr lang="nl-NL" dirty="0"/>
            </a:br>
            <a:r>
              <a:rPr lang="nl-NL" dirty="0"/>
              <a:t>van urine en feces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2027704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Omgang met lichaamsvloeistoffen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 Medisch-Specialistische Zorg en Langdurige Zorg:</a:t>
            </a:r>
          </a:p>
          <a:p>
            <a:pPr lvl="0"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Opvang en afvoer van urine en feces dd. 21-02-2024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goede opvang en afvoer belangrijk?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7769"/>
            <a:ext cx="10515600" cy="4161107"/>
          </a:xfrm>
        </p:spPr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nl-NL" sz="2600" dirty="0"/>
              <a:t>Urine en ontlasting kunnen bacteriën en virussen bevatten. Als je hier niet hygiënisch mee werkt, kunnen ziektekiemen zich verspreiden naar:</a:t>
            </a:r>
          </a:p>
          <a:p>
            <a:pPr marL="0" indent="0" fontAlgn="t">
              <a:buNone/>
            </a:pPr>
            <a:r>
              <a:rPr lang="nl-NL" sz="2600" dirty="0"/>
              <a:t>🧑‍⚕️ zorgmedewerkers</a:t>
            </a:r>
          </a:p>
          <a:p>
            <a:pPr marL="0" indent="0" fontAlgn="t">
              <a:buNone/>
            </a:pPr>
            <a:r>
              <a:rPr lang="nl-NL" sz="2600" dirty="0"/>
              <a:t>🧓 zorgvragers</a:t>
            </a:r>
          </a:p>
          <a:p>
            <a:pPr marL="0" indent="0" fontAlgn="t">
              <a:buNone/>
            </a:pPr>
            <a:r>
              <a:rPr lang="nl-NL" sz="2600" dirty="0"/>
              <a:t>🏠 de omgeving (bed, vloer, hulpmiddelen)</a:t>
            </a:r>
          </a:p>
          <a:p>
            <a:pPr marL="0" indent="0" fontAlgn="t">
              <a:buNone/>
            </a:pPr>
            <a:endParaRPr lang="nl-NL" sz="2600" dirty="0"/>
          </a:p>
          <a:p>
            <a:pPr marL="0" indent="0" fontAlgn="t">
              <a:buNone/>
            </a:pPr>
            <a:r>
              <a:rPr lang="nl-NL" sz="2600" b="1" dirty="0"/>
              <a:t>Goede opvang en afvoer zorgen voor:</a:t>
            </a:r>
          </a:p>
          <a:p>
            <a:pPr fontAlgn="t"/>
            <a:r>
              <a:rPr lang="nl-NL" sz="2600" dirty="0"/>
              <a:t>minder infecties</a:t>
            </a:r>
          </a:p>
          <a:p>
            <a:pPr fontAlgn="t"/>
            <a:r>
              <a:rPr lang="nl-NL" sz="2600" dirty="0"/>
              <a:t>een veilige werkomgeving</a:t>
            </a:r>
          </a:p>
          <a:p>
            <a:pPr fontAlgn="t"/>
            <a:r>
              <a:rPr lang="nl-NL" sz="2600" dirty="0"/>
              <a:t>comfort en waardigheid voor de zorgvragers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E0CBC-415F-C0C4-43BC-90C9273FE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1F573B05-B309-F3DD-D7E2-C745F0CA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dirty="0"/>
              <a:t>Basisregel </a:t>
            </a:r>
            <a:br>
              <a:rPr lang="nl-NL" dirty="0"/>
            </a:b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34366AB-375F-0C38-8338-7277D1F40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🚽 Gebruik het toilet als het kan. Het toilet is altijd de beste en veiligste keuze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Kan dit niet? </a:t>
            </a:r>
          </a:p>
          <a:p>
            <a:pPr marL="0" indent="0">
              <a:buNone/>
            </a:pPr>
            <a:r>
              <a:rPr lang="nl-NL" sz="2400" dirty="0"/>
              <a:t>Dan kies je een alternatief hulpmiddel, zoals een po of postoel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288EF3B-37E5-7DD4-004F-4130C9AF2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872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8B274-689A-EF49-029E-43EF5B2E4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B3ECC9E-E5C6-4A69-9405-6463A10D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Opvang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E3D016C-707C-7471-A254-B745F2679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fontAlgn="t">
              <a:buAutoNum type="arabicPeriod"/>
            </a:pPr>
            <a:r>
              <a:rPr lang="nl-NL" sz="2400" b="1" dirty="0"/>
              <a:t>Toilet (heeft de voorkeur) </a:t>
            </a:r>
            <a:r>
              <a:rPr lang="nl-NL" sz="2400" dirty="0"/>
              <a:t>🚽</a:t>
            </a: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Laat de zorgvragers zo veel mogelijk </a:t>
            </a:r>
            <a:r>
              <a:rPr lang="nl-NL" sz="2400" b="1" dirty="0"/>
              <a:t>zelf naar het toilet</a:t>
            </a:r>
            <a:r>
              <a:rPr lang="nl-NL" sz="2400" dirty="0"/>
              <a:t> gaan</a:t>
            </a:r>
          </a:p>
          <a:p>
            <a:pPr marL="0" indent="0" fontAlgn="t">
              <a:buNone/>
            </a:pPr>
            <a:r>
              <a:rPr lang="nl-NL" sz="2400" dirty="0"/>
              <a:t>Help alleen als dat nodig is</a:t>
            </a:r>
          </a:p>
          <a:p>
            <a:pPr marL="0" indent="0" fontAlgn="t">
              <a:buNone/>
            </a:pPr>
            <a:endParaRPr lang="nl-NL" sz="2400" dirty="0"/>
          </a:p>
          <a:p>
            <a:pPr fontAlgn="t"/>
            <a:r>
              <a:rPr lang="nl-NL" sz="2400" dirty="0"/>
              <a:t>Draag handschoenen bij kans op contact met urine of ontlasting</a:t>
            </a:r>
          </a:p>
          <a:p>
            <a:pPr fontAlgn="t"/>
            <a:r>
              <a:rPr lang="nl-NL" sz="2400" dirty="0"/>
              <a:t>Doe handhygiëne na afloop</a:t>
            </a:r>
          </a:p>
          <a:p>
            <a:pPr fontAlgn="t"/>
            <a:r>
              <a:rPr lang="nl-NL" sz="2400" dirty="0"/>
              <a:t>Reinig toilet en omgeving volgens afspraken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FB0B984-A3BB-9909-A80A-BF1544399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79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C8595-C3C5-9C8D-4D26-958461501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EC02008-636C-0841-2AD3-E8F37CE4E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Opvang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83F8B9-2256-3435-D24C-768CA1E48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2. Po of postoel </a:t>
            </a:r>
            <a:r>
              <a:rPr lang="nl-NL" sz="2400" dirty="0"/>
              <a:t>🪑</a:t>
            </a:r>
          </a:p>
          <a:p>
            <a:pPr marL="0" indent="0">
              <a:buNone/>
            </a:pPr>
            <a:r>
              <a:rPr lang="nl-NL" sz="2400" dirty="0"/>
              <a:t>Gebruik dit als de zorgvragers niet naar het toilet kan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Gebruik bij voorkeur persoonsgebonden materialen</a:t>
            </a:r>
          </a:p>
          <a:p>
            <a:r>
              <a:rPr lang="nl-NL" sz="2400" dirty="0"/>
              <a:t>Sluit de po af met een deksel</a:t>
            </a:r>
          </a:p>
          <a:p>
            <a:r>
              <a:rPr lang="nl-NL" sz="2400" dirty="0"/>
              <a:t>Voorkom morsen</a:t>
            </a:r>
          </a:p>
          <a:p>
            <a:r>
              <a:rPr lang="nl-NL" sz="2400" dirty="0"/>
              <a:t>Reinig en desinfecteer na gebruik</a:t>
            </a:r>
          </a:p>
          <a:p>
            <a:r>
              <a:rPr lang="nl-NL" sz="2400" dirty="0"/>
              <a:t>Altijd handhygiëne na afloop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368C35-906B-54E7-1F3E-DF9FB12F3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88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74245-9F3B-7A70-F194-265B2320B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CB566DC-5E5D-7B1D-624D-269AF025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Opvang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E94D4C7-FF2B-4146-93F0-E67002BC0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3. Urinaal 🚹</a:t>
            </a:r>
          </a:p>
          <a:p>
            <a:endParaRPr lang="nl-NL" sz="2400" dirty="0"/>
          </a:p>
          <a:p>
            <a:r>
              <a:rPr lang="nl-NL" sz="2400" dirty="0"/>
              <a:t>Gebruik bij voorkeur een urinaal met deksel</a:t>
            </a:r>
          </a:p>
          <a:p>
            <a:r>
              <a:rPr lang="nl-NL" sz="2400" dirty="0"/>
              <a:t>Draag handschoenen bij aanleggen en weghalen</a:t>
            </a:r>
          </a:p>
          <a:p>
            <a:r>
              <a:rPr lang="nl-NL" sz="2400" dirty="0"/>
              <a:t>Leeg en voer direct af na gebruik</a:t>
            </a:r>
          </a:p>
          <a:p>
            <a:r>
              <a:rPr lang="nl-NL" sz="2400" dirty="0"/>
              <a:t>Maak bed en omgeving schoon bij morsen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1C0B63-07D7-5A42-1989-2414B0BA1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6542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6305D-0FC1-41BC-53BD-62D807E46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DFF33BE-EB84-D5F1-66E0-1E767093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Opvang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173C369-3922-ABB8-BC28-538B1FC03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4. Incontinentiemateriaal 👖</a:t>
            </a:r>
          </a:p>
          <a:p>
            <a:endParaRPr lang="nl-NL" sz="2400" dirty="0"/>
          </a:p>
          <a:p>
            <a:r>
              <a:rPr lang="nl-NL" sz="2400" dirty="0"/>
              <a:t>Zorg dat het goed past en genoeg absorbeert</a:t>
            </a:r>
          </a:p>
          <a:p>
            <a:r>
              <a:rPr lang="nl-NL" sz="2400" dirty="0"/>
              <a:t>Vervang tijdig (niet wachten tot het doorlekt)</a:t>
            </a:r>
          </a:p>
          <a:p>
            <a:r>
              <a:rPr lang="nl-NL" sz="2400" dirty="0"/>
              <a:t>Leg alles klaar voordat je begint</a:t>
            </a:r>
          </a:p>
          <a:p>
            <a:r>
              <a:rPr lang="nl-NL" sz="2400" dirty="0"/>
              <a:t>Handschoenen aan bij verschonen</a:t>
            </a:r>
          </a:p>
          <a:p>
            <a:r>
              <a:rPr lang="nl-NL" sz="2400" dirty="0"/>
              <a:t>Gooi direct weg in afvalbak met deksel</a:t>
            </a:r>
          </a:p>
          <a:p>
            <a:r>
              <a:rPr lang="nl-NL" sz="2400" dirty="0"/>
              <a:t>Handhygiëne na afloop (ook door cliënt als dat kan)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92634E-A1F5-4549-A0ED-37182A1D6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25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70833-50E9-7396-0901-C5E0762E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8CC31B8-F25F-1D18-B4B0-05D41C20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Opvang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60C3521-E722-4B93-8B62-9805AB96B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5. Stoma</a:t>
            </a: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Instrueer de zorgvrager goed</a:t>
            </a:r>
          </a:p>
          <a:p>
            <a:r>
              <a:rPr lang="nl-NL" sz="2400" dirty="0"/>
              <a:t>Draag handschoenen</a:t>
            </a:r>
          </a:p>
          <a:p>
            <a:r>
              <a:rPr lang="nl-NL" sz="2400" dirty="0"/>
              <a:t>Bescherm bed en omgeving bij kans op spatten</a:t>
            </a:r>
          </a:p>
          <a:p>
            <a:r>
              <a:rPr lang="nl-NL" sz="2400" dirty="0"/>
              <a:t>Handhygiëne voor en na de zorg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EB9FB97-8D04-81AF-0F28-9D7EF426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4892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41F1C-6B58-8ACC-1589-FCBFF3D5E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45204C2-18F3-3F40-12E2-AA64ED2D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Vervoer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E1DDB2-6511-7FDC-8FA5-AF8E6458B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sz="2400" dirty="0"/>
              <a:t>Houd de loopafstand zo kort mogelijk</a:t>
            </a:r>
          </a:p>
          <a:p>
            <a:r>
              <a:rPr lang="nl-NL" sz="2400" dirty="0"/>
              <a:t>Gebruik deksel of opvangzak</a:t>
            </a:r>
          </a:p>
          <a:p>
            <a:r>
              <a:rPr lang="nl-NL" sz="2400" dirty="0"/>
              <a:t>Draag alleen een handschoen over de hand waarmee je de po of urinaal vasthoudt</a:t>
            </a:r>
          </a:p>
          <a:p>
            <a:r>
              <a:rPr lang="nl-NL" sz="2400" dirty="0"/>
              <a:t>Gebruik de één‑hand‑methode (één hand schoon)</a:t>
            </a:r>
          </a:p>
          <a:p>
            <a:r>
              <a:rPr lang="nl-NL" sz="2400" dirty="0"/>
              <a:t>Handhygiëne na vervoer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FEDE6C1-13EF-66E6-BC50-72D45245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134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48C95-3134-5BD3-6382-1A01872C4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9FD41FB-CB49-8E31-738A-25F48F83C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Afvoer van urine en ontlasting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D66B727-D5E3-D869-4D8B-F6C56A5EA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 b="1" dirty="0"/>
              <a:t>Mogelijke manieren:</a:t>
            </a:r>
          </a:p>
          <a:p>
            <a:pPr marL="0" indent="0">
              <a:buNone/>
            </a:pPr>
            <a:r>
              <a:rPr lang="nl-NL" sz="2400" dirty="0"/>
              <a:t>🚽 Toilet</a:t>
            </a:r>
          </a:p>
          <a:p>
            <a:pPr marL="0" indent="0">
              <a:buNone/>
            </a:pPr>
            <a:r>
              <a:rPr lang="nl-NL" sz="2400" dirty="0"/>
              <a:t>🌀 Pospoeler</a:t>
            </a:r>
          </a:p>
          <a:p>
            <a:pPr marL="0" indent="0">
              <a:buNone/>
            </a:pPr>
            <a:r>
              <a:rPr lang="nl-NL" sz="2400" dirty="0"/>
              <a:t>⚙️ Vermaler</a:t>
            </a:r>
          </a:p>
          <a:p>
            <a:pPr marL="0" indent="0">
              <a:buNone/>
            </a:pPr>
            <a:r>
              <a:rPr lang="nl-NL" sz="2400" dirty="0"/>
              <a:t>🗑️ Afvalbak (eventueel met vacumeermachine)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Let op:</a:t>
            </a:r>
          </a:p>
          <a:p>
            <a:r>
              <a:rPr lang="nl-NL" sz="2400" dirty="0"/>
              <a:t>Leeg een po alleen bij uitzondering in het toilet</a:t>
            </a:r>
          </a:p>
          <a:p>
            <a:r>
              <a:rPr lang="nl-NL" sz="2400" dirty="0"/>
              <a:t>Bedien apparatuur volgens instructies</a:t>
            </a:r>
          </a:p>
          <a:p>
            <a:r>
              <a:rPr lang="nl-NL" sz="2400" dirty="0"/>
              <a:t>Reinig contactpunten dagelijks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43DF70-67CD-9DF0-B9CA-CF08C0A6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6772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9AFEA-C0DB-F5BD-BECF-264EAF110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5331E4A-F1A3-2889-55A7-0D520963A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Persoonlijke hygiëne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BD49F502-D275-DDD1-0198-C34F3EC1F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r>
              <a:rPr lang="nl-NL" sz="2400" dirty="0"/>
              <a:t>Handschoenen bij kans op contact</a:t>
            </a:r>
          </a:p>
          <a:p>
            <a:r>
              <a:rPr lang="nl-NL" sz="2400" dirty="0"/>
              <a:t>Handhygiëne altijd na afloop</a:t>
            </a:r>
          </a:p>
          <a:p>
            <a:r>
              <a:rPr lang="nl-NL" sz="2400" dirty="0"/>
              <a:t>Vervang werkkleding bij zichtbare vervuiling</a:t>
            </a:r>
          </a:p>
          <a:p>
            <a:r>
              <a:rPr lang="nl-NL" sz="2400" dirty="0"/>
              <a:t>Help zorgvragers ook bij hun handhygiëne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33464F5-3048-07B0-15BA-5CADA98A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665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3B762-0953-62CB-6394-CDB8EEA0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EE5D3F3-A7FD-3A8F-0BE1-FEBC5F1F9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 om te onthouden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8CB5669-0078-8169-0EF9-87311C3FC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✅</a:t>
            </a:r>
            <a:r>
              <a:rPr lang="nl-NL" dirty="0"/>
              <a:t> </a:t>
            </a:r>
            <a:r>
              <a:rPr lang="nl-NL" sz="2400" dirty="0"/>
              <a:t>Toilet heeft altijd de voorkeur</a:t>
            </a:r>
          </a:p>
          <a:p>
            <a:pPr marL="0" indent="0">
              <a:buNone/>
            </a:pPr>
            <a:r>
              <a:rPr lang="nl-NL" sz="2400" dirty="0"/>
              <a:t>✅ Voorkom morsen en spatten</a:t>
            </a:r>
          </a:p>
          <a:p>
            <a:pPr marL="0" indent="0">
              <a:buNone/>
            </a:pPr>
            <a:r>
              <a:rPr lang="nl-NL" sz="2400" dirty="0"/>
              <a:t>✅ Draag handschoenen bij risico</a:t>
            </a:r>
          </a:p>
          <a:p>
            <a:pPr marL="0" indent="0">
              <a:buNone/>
            </a:pPr>
            <a:r>
              <a:rPr lang="nl-NL" sz="2400" dirty="0"/>
              <a:t>✅ Handhygiëne is verplicht na elke handeling</a:t>
            </a:r>
          </a:p>
          <a:p>
            <a:pPr marL="0" indent="0">
              <a:buNone/>
            </a:pPr>
            <a:r>
              <a:rPr lang="nl-NL" sz="2400" dirty="0"/>
              <a:t>✅ Reinig hulpmiddelen en omgeving volgens afspraak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7B1154C-4659-C273-6F9C-39E62C752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375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BBAA-C1B8-2282-D921-56FC90F0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9677043-AC87-BEC4-4949-6A6DAB3DB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82513B9-445A-FA69-F12B-89507663C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Situatie 1</a:t>
            </a:r>
          </a:p>
          <a:p>
            <a:pPr marL="0" indent="0">
              <a:buNone/>
            </a:pPr>
            <a:r>
              <a:rPr lang="nl-NL" sz="2400" dirty="0"/>
              <a:t>Een zorgvrager kan ’s nachts niet zelfstandig naar het toilet.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Gebruik een postoel, werk met handschoenen, voorkom morsen en maak de stoel daarna schoon.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3F923B6-CF0C-092D-B533-EED780D13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656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649FF-A1AC-6575-8108-F2274CF54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A717B34-2838-BDEF-93F3-B808ED490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8E6BA17-864F-1FE0-220F-335992356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Situatie 2</a:t>
            </a:r>
          </a:p>
          <a:p>
            <a:pPr marL="0" indent="0">
              <a:buNone/>
            </a:pPr>
            <a:r>
              <a:rPr lang="nl-NL" sz="2400" dirty="0"/>
              <a:t>Bij het verschonen van incontinentiemateriaal lekt urine op het bed.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Verschoon het beddengoed, reinig het oppervlak en pas handhygiëne toe.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D5CBA8E-EC55-36FE-2E8F-355EFE3BD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254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E8D1D-99B5-5207-B088-3FBABDBD9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4A4E430-6C32-BF89-4EA5-DC18E01CD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2C0800A-14FE-D69D-CA21-2631B6C66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Situatie 3</a:t>
            </a:r>
          </a:p>
          <a:p>
            <a:pPr marL="0" indent="0">
              <a:buNone/>
            </a:pPr>
            <a:r>
              <a:rPr lang="nl-NL" sz="2400" dirty="0"/>
              <a:t>Je moet een volle po naar de spoelruimte brengen.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Sluit de po af met een deksel, gebruik de één‑hand‑methode en voer direct af.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A7F7D6-D8D8-2207-DFBC-8E4CB9FE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78802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679</Words>
  <Application>Microsoft Office PowerPoint</Application>
  <PresentationFormat>Breedbeeld</PresentationFormat>
  <Paragraphs>139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Roboto</vt:lpstr>
      <vt:lpstr>Kantoorthema</vt:lpstr>
      <vt:lpstr>Infectiepreventiemaatregelen  bij opvang en afvoer  van urine en feces</vt:lpstr>
      <vt:lpstr>Leeswijzer</vt:lpstr>
      <vt:lpstr>Waarom is goede opvang en afvoer belangrijk? </vt:lpstr>
      <vt:lpstr> Basisregel  </vt:lpstr>
      <vt:lpstr>Opvang van urine en ontlasting</vt:lpstr>
      <vt:lpstr>Opvang van urine en ontlasting</vt:lpstr>
      <vt:lpstr>Opvang van urine en ontlasting</vt:lpstr>
      <vt:lpstr>Opvang van urine en ontlasting</vt:lpstr>
      <vt:lpstr>Opvang van urine en ontlasting</vt:lpstr>
      <vt:lpstr>Vervoer van urine en ontlasting</vt:lpstr>
      <vt:lpstr>Afvoer van urine en ontlasting</vt:lpstr>
      <vt:lpstr>Persoonlijke hygiëne</vt:lpstr>
      <vt:lpstr>Belangrijk om te onthouden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2026-08-20T11:08:06Z</dcterms:modified>
</cp:coreProperties>
</file>