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19"/>
  </p:notesMasterIdLst>
  <p:sldIdLst>
    <p:sldId id="256" r:id="rId2"/>
    <p:sldId id="274" r:id="rId3"/>
    <p:sldId id="257" r:id="rId4"/>
    <p:sldId id="267" r:id="rId5"/>
    <p:sldId id="258" r:id="rId6"/>
    <p:sldId id="266" r:id="rId7"/>
    <p:sldId id="271" r:id="rId8"/>
    <p:sldId id="265" r:id="rId9"/>
    <p:sldId id="270" r:id="rId10"/>
    <p:sldId id="273" r:id="rId11"/>
    <p:sldId id="264" r:id="rId12"/>
    <p:sldId id="263" r:id="rId13"/>
    <p:sldId id="262" r:id="rId14"/>
    <p:sldId id="261" r:id="rId15"/>
    <p:sldId id="260" r:id="rId16"/>
    <p:sldId id="268" r:id="rId17"/>
    <p:sldId id="269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128C55-9F04-4100-8050-E0A7C480D1DF}" v="2" dt="2026-08-20T11:13:32.4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custSel modSld sldOrd">
      <pc:chgData name="Bossink, A. (Annemarie)" userId="2c853493-b21d-42bb-829b-19a3bc3b45c3" providerId="ADAL" clId="{03F4363A-F554-4198-BE3A-CF00DE7B878C}" dt="2026-08-20T11:13:32.406" v="224"/>
      <pc:docMkLst>
        <pc:docMk/>
      </pc:docMkLst>
      <pc:sldChg chg="modSp mod">
        <pc:chgData name="Bossink, A. (Annemarie)" userId="2c853493-b21d-42bb-829b-19a3bc3b45c3" providerId="ADAL" clId="{03F4363A-F554-4198-BE3A-CF00DE7B878C}" dt="2026-08-17T16:09:02.170" v="4" actId="255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17T16:09:02.170" v="4" actId="255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6:09:46.415" v="21" actId="478"/>
        <pc:sldMkLst>
          <pc:docMk/>
          <pc:sldMk cId="3333956772" sldId="257"/>
        </pc:sldMkLst>
        <pc:spChg chg="mod">
          <ac:chgData name="Bossink, A. (Annemarie)" userId="2c853493-b21d-42bb-829b-19a3bc3b45c3" providerId="ADAL" clId="{03F4363A-F554-4198-BE3A-CF00DE7B878C}" dt="2026-08-17T16:09:18.229" v="13" actId="20577"/>
          <ac:spMkLst>
            <pc:docMk/>
            <pc:sldMk cId="3333956772" sldId="257"/>
            <ac:spMk id="6" creationId="{97D5CB0A-D60D-DF99-5D59-A5FB0D1BC87B}"/>
          </ac:spMkLst>
        </pc:spChg>
        <pc:spChg chg="mod">
          <ac:chgData name="Bossink, A. (Annemarie)" userId="2c853493-b21d-42bb-829b-19a3bc3b45c3" providerId="ADAL" clId="{03F4363A-F554-4198-BE3A-CF00DE7B878C}" dt="2026-08-17T16:09:44.374" v="20" actId="20577"/>
          <ac:spMkLst>
            <pc:docMk/>
            <pc:sldMk cId="3333956772" sldId="257"/>
            <ac:spMk id="7" creationId="{0F781A3D-31F1-0EF2-82A9-89EA34DB912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6:11:03.982" v="35" actId="478"/>
        <pc:sldMkLst>
          <pc:docMk/>
          <pc:sldMk cId="1531227986" sldId="258"/>
        </pc:sldMkLst>
        <pc:spChg chg="mod">
          <ac:chgData name="Bossink, A. (Annemarie)" userId="2c853493-b21d-42bb-829b-19a3bc3b45c3" providerId="ADAL" clId="{03F4363A-F554-4198-BE3A-CF00DE7B878C}" dt="2026-08-17T16:10:32.270" v="28" actId="20577"/>
          <ac:spMkLst>
            <pc:docMk/>
            <pc:sldMk cId="1531227986" sldId="258"/>
            <ac:spMk id="2" creationId="{EB6857AB-5A8F-85F8-D464-D84B69FABCAC}"/>
          </ac:spMkLst>
        </pc:spChg>
        <pc:spChg chg="mod">
          <ac:chgData name="Bossink, A. (Annemarie)" userId="2c853493-b21d-42bb-829b-19a3bc3b45c3" providerId="ADAL" clId="{03F4363A-F554-4198-BE3A-CF00DE7B878C}" dt="2026-08-17T16:10:56.013" v="34" actId="20577"/>
          <ac:spMkLst>
            <pc:docMk/>
            <pc:sldMk cId="1531227986" sldId="258"/>
            <ac:spMk id="3" creationId="{8DE94F66-B700-79AA-6FCC-89C53BAED8AD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6:18:16.483" v="150" actId="6549"/>
        <pc:sldMkLst>
          <pc:docMk/>
          <pc:sldMk cId="1052542692" sldId="260"/>
        </pc:sldMkLst>
        <pc:spChg chg="mod">
          <ac:chgData name="Bossink, A. (Annemarie)" userId="2c853493-b21d-42bb-829b-19a3bc3b45c3" providerId="ADAL" clId="{03F4363A-F554-4198-BE3A-CF00DE7B878C}" dt="2026-08-17T16:17:36.836" v="133"/>
          <ac:spMkLst>
            <pc:docMk/>
            <pc:sldMk cId="1052542692" sldId="260"/>
            <ac:spMk id="2" creationId="{2D279AEB-09D2-AA6F-2DD8-95C30AC70856}"/>
          </ac:spMkLst>
        </pc:spChg>
        <pc:spChg chg="mod">
          <ac:chgData name="Bossink, A. (Annemarie)" userId="2c853493-b21d-42bb-829b-19a3bc3b45c3" providerId="ADAL" clId="{03F4363A-F554-4198-BE3A-CF00DE7B878C}" dt="2026-08-17T16:18:16.483" v="150" actId="6549"/>
          <ac:spMkLst>
            <pc:docMk/>
            <pc:sldMk cId="1052542692" sldId="260"/>
            <ac:spMk id="3" creationId="{41D89C6A-3AFC-06A6-C86B-8A20C1BB8E21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13:32.406" v="224"/>
        <pc:sldMkLst>
          <pc:docMk/>
          <pc:sldMk cId="2438820264" sldId="261"/>
        </pc:sldMkLst>
        <pc:spChg chg="mod">
          <ac:chgData name="Bossink, A. (Annemarie)" userId="2c853493-b21d-42bb-829b-19a3bc3b45c3" providerId="ADAL" clId="{03F4363A-F554-4198-BE3A-CF00DE7B878C}" dt="2026-08-20T11:13:32.406" v="224"/>
          <ac:spMkLst>
            <pc:docMk/>
            <pc:sldMk cId="2438820264" sldId="261"/>
            <ac:spMk id="2" creationId="{4CE9177C-4D14-F722-EA56-52C79F026FD9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13:18.347" v="223" actId="20577"/>
        <pc:sldMkLst>
          <pc:docMk/>
          <pc:sldMk cId="983597450" sldId="262"/>
        </pc:sldMkLst>
        <pc:spChg chg="mod">
          <ac:chgData name="Bossink, A. (Annemarie)" userId="2c853493-b21d-42bb-829b-19a3bc3b45c3" providerId="ADAL" clId="{03F4363A-F554-4198-BE3A-CF00DE7B878C}" dt="2026-08-20T11:13:18.347" v="223" actId="20577"/>
          <ac:spMkLst>
            <pc:docMk/>
            <pc:sldMk cId="983597450" sldId="262"/>
            <ac:spMk id="2" creationId="{81DA073A-8A24-A511-C739-0DCB44F9B92D}"/>
          </ac:spMkLst>
        </pc:spChg>
        <pc:spChg chg="mod">
          <ac:chgData name="Bossink, A. (Annemarie)" userId="2c853493-b21d-42bb-829b-19a3bc3b45c3" providerId="ADAL" clId="{03F4363A-F554-4198-BE3A-CF00DE7B878C}" dt="2026-08-17T16:16:46.082" v="118" actId="20577"/>
          <ac:spMkLst>
            <pc:docMk/>
            <pc:sldMk cId="983597450" sldId="262"/>
            <ac:spMk id="3" creationId="{B57A1D20-0BB3-93D4-6DBE-E62D9F60F406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13:04.150" v="219" actId="6549"/>
        <pc:sldMkLst>
          <pc:docMk/>
          <pc:sldMk cId="2896254884" sldId="263"/>
        </pc:sldMkLst>
        <pc:spChg chg="mod">
          <ac:chgData name="Bossink, A. (Annemarie)" userId="2c853493-b21d-42bb-829b-19a3bc3b45c3" providerId="ADAL" clId="{03F4363A-F554-4198-BE3A-CF00DE7B878C}" dt="2026-08-20T11:13:04.150" v="219" actId="6549"/>
          <ac:spMkLst>
            <pc:docMk/>
            <pc:sldMk cId="2896254884" sldId="263"/>
            <ac:spMk id="2" creationId="{CB28D109-AA3B-C371-F3B0-D8393F7A578C}"/>
          </ac:spMkLst>
        </pc:spChg>
        <pc:spChg chg="mod">
          <ac:chgData name="Bossink, A. (Annemarie)" userId="2c853493-b21d-42bb-829b-19a3bc3b45c3" providerId="ADAL" clId="{03F4363A-F554-4198-BE3A-CF00DE7B878C}" dt="2026-08-17T16:16:28.251" v="111" actId="20577"/>
          <ac:spMkLst>
            <pc:docMk/>
            <pc:sldMk cId="2896254884" sldId="263"/>
            <ac:spMk id="3" creationId="{572ED045-7B01-964F-D4E4-D9300B2D21F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6:15:54.682" v="102" actId="20577"/>
        <pc:sldMkLst>
          <pc:docMk/>
          <pc:sldMk cId="927440519" sldId="264"/>
        </pc:sldMkLst>
        <pc:spChg chg="mod">
          <ac:chgData name="Bossink, A. (Annemarie)" userId="2c853493-b21d-42bb-829b-19a3bc3b45c3" providerId="ADAL" clId="{03F4363A-F554-4198-BE3A-CF00DE7B878C}" dt="2026-08-17T16:15:28.777" v="96" actId="20577"/>
          <ac:spMkLst>
            <pc:docMk/>
            <pc:sldMk cId="927440519" sldId="264"/>
            <ac:spMk id="2" creationId="{944B61E6-7E8E-8B62-239F-9FA5A794C6BF}"/>
          </ac:spMkLst>
        </pc:spChg>
        <pc:spChg chg="mod">
          <ac:chgData name="Bossink, A. (Annemarie)" userId="2c853493-b21d-42bb-829b-19a3bc3b45c3" providerId="ADAL" clId="{03F4363A-F554-4198-BE3A-CF00DE7B878C}" dt="2026-08-17T16:15:54.682" v="102" actId="20577"/>
          <ac:spMkLst>
            <pc:docMk/>
            <pc:sldMk cId="927440519" sldId="264"/>
            <ac:spMk id="3" creationId="{3C0FAE77-BE34-2E14-4AD1-5053DADECB0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10:16.852" v="185" actId="255"/>
        <pc:sldMkLst>
          <pc:docMk/>
          <pc:sldMk cId="2535179625" sldId="265"/>
        </pc:sldMkLst>
        <pc:spChg chg="mod">
          <ac:chgData name="Bossink, A. (Annemarie)" userId="2c853493-b21d-42bb-829b-19a3bc3b45c3" providerId="ADAL" clId="{03F4363A-F554-4198-BE3A-CF00DE7B878C}" dt="2026-08-20T11:10:10.882" v="184" actId="20577"/>
          <ac:spMkLst>
            <pc:docMk/>
            <pc:sldMk cId="2535179625" sldId="265"/>
            <ac:spMk id="2" creationId="{E38134AA-899C-175E-E88C-AC0ABBA11F94}"/>
          </ac:spMkLst>
        </pc:spChg>
        <pc:spChg chg="mod">
          <ac:chgData name="Bossink, A. (Annemarie)" userId="2c853493-b21d-42bb-829b-19a3bc3b45c3" providerId="ADAL" clId="{03F4363A-F554-4198-BE3A-CF00DE7B878C}" dt="2026-08-20T11:10:16.852" v="185" actId="255"/>
          <ac:spMkLst>
            <pc:docMk/>
            <pc:sldMk cId="2535179625" sldId="265"/>
            <ac:spMk id="3" creationId="{456476C5-29D4-0CAE-DED2-C622471136A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9:44.762" v="178" actId="1076"/>
        <pc:sldMkLst>
          <pc:docMk/>
          <pc:sldMk cId="2316055420" sldId="266"/>
        </pc:sldMkLst>
        <pc:spChg chg="mod">
          <ac:chgData name="Bossink, A. (Annemarie)" userId="2c853493-b21d-42bb-829b-19a3bc3b45c3" providerId="ADAL" clId="{03F4363A-F554-4198-BE3A-CF00DE7B878C}" dt="2026-08-20T11:09:19.066" v="174" actId="20577"/>
          <ac:spMkLst>
            <pc:docMk/>
            <pc:sldMk cId="2316055420" sldId="266"/>
            <ac:spMk id="2" creationId="{CBB5ECE6-FD65-3C57-42B4-CC67F733A85A}"/>
          </ac:spMkLst>
        </pc:spChg>
        <pc:spChg chg="mod">
          <ac:chgData name="Bossink, A. (Annemarie)" userId="2c853493-b21d-42bb-829b-19a3bc3b45c3" providerId="ADAL" clId="{03F4363A-F554-4198-BE3A-CF00DE7B878C}" dt="2026-08-20T11:09:44.762" v="178" actId="1076"/>
          <ac:spMkLst>
            <pc:docMk/>
            <pc:sldMk cId="2316055420" sldId="266"/>
            <ac:spMk id="3" creationId="{632D9D0A-A0E2-365A-ECA3-46DF36B91C83}"/>
          </ac:spMkLst>
        </pc:spChg>
      </pc:sldChg>
      <pc:sldChg chg="delSp modSp mod ord">
        <pc:chgData name="Bossink, A. (Annemarie)" userId="2c853493-b21d-42bb-829b-19a3bc3b45c3" providerId="ADAL" clId="{03F4363A-F554-4198-BE3A-CF00DE7B878C}" dt="2026-08-20T11:09:09.640" v="172" actId="1076"/>
        <pc:sldMkLst>
          <pc:docMk/>
          <pc:sldMk cId="2275557497" sldId="267"/>
        </pc:sldMkLst>
        <pc:spChg chg="mod">
          <ac:chgData name="Bossink, A. (Annemarie)" userId="2c853493-b21d-42bb-829b-19a3bc3b45c3" providerId="ADAL" clId="{03F4363A-F554-4198-BE3A-CF00DE7B878C}" dt="2026-08-20T11:08:51.352" v="169" actId="20577"/>
          <ac:spMkLst>
            <pc:docMk/>
            <pc:sldMk cId="2275557497" sldId="267"/>
            <ac:spMk id="2" creationId="{63A1DB00-3F93-01F0-91C3-E3A0DBA319AA}"/>
          </ac:spMkLst>
        </pc:spChg>
        <pc:spChg chg="mod">
          <ac:chgData name="Bossink, A. (Annemarie)" userId="2c853493-b21d-42bb-829b-19a3bc3b45c3" providerId="ADAL" clId="{03F4363A-F554-4198-BE3A-CF00DE7B878C}" dt="2026-08-20T11:09:09.640" v="172" actId="1076"/>
          <ac:spMkLst>
            <pc:docMk/>
            <pc:sldMk cId="2275557497" sldId="267"/>
            <ac:spMk id="3" creationId="{3824F059-0078-582E-79F9-5D4A426AA158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6:18:34.675" v="154" actId="478"/>
        <pc:sldMkLst>
          <pc:docMk/>
          <pc:sldMk cId="3308136310" sldId="268"/>
        </pc:sldMkLst>
        <pc:spChg chg="mod">
          <ac:chgData name="Bossink, A. (Annemarie)" userId="2c853493-b21d-42bb-829b-19a3bc3b45c3" providerId="ADAL" clId="{03F4363A-F554-4198-BE3A-CF00DE7B878C}" dt="2026-08-17T16:17:40.700" v="134"/>
          <ac:spMkLst>
            <pc:docMk/>
            <pc:sldMk cId="3308136310" sldId="268"/>
            <ac:spMk id="2" creationId="{A317D6EC-8EEC-CED7-173E-EA41E07019EB}"/>
          </ac:spMkLst>
        </pc:spChg>
        <pc:spChg chg="mod">
          <ac:chgData name="Bossink, A. (Annemarie)" userId="2c853493-b21d-42bb-829b-19a3bc3b45c3" providerId="ADAL" clId="{03F4363A-F554-4198-BE3A-CF00DE7B878C}" dt="2026-08-17T16:18:28.347" v="153" actId="20577"/>
          <ac:spMkLst>
            <pc:docMk/>
            <pc:sldMk cId="3308136310" sldId="268"/>
            <ac:spMk id="3" creationId="{2792B385-03E1-BA9E-7B9D-54E6FCB669CB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6:19:02.732" v="167" actId="478"/>
        <pc:sldMkLst>
          <pc:docMk/>
          <pc:sldMk cId="1976325892" sldId="269"/>
        </pc:sldMkLst>
        <pc:spChg chg="mod">
          <ac:chgData name="Bossink, A. (Annemarie)" userId="2c853493-b21d-42bb-829b-19a3bc3b45c3" providerId="ADAL" clId="{03F4363A-F554-4198-BE3A-CF00DE7B878C}" dt="2026-08-17T16:17:43.578" v="135"/>
          <ac:spMkLst>
            <pc:docMk/>
            <pc:sldMk cId="1976325892" sldId="269"/>
            <ac:spMk id="2" creationId="{C684298B-E099-ACCD-6930-C3B296AE494A}"/>
          </ac:spMkLst>
        </pc:spChg>
        <pc:spChg chg="mod">
          <ac:chgData name="Bossink, A. (Annemarie)" userId="2c853493-b21d-42bb-829b-19a3bc3b45c3" providerId="ADAL" clId="{03F4363A-F554-4198-BE3A-CF00DE7B878C}" dt="2026-08-17T16:18:59.939" v="166" actId="20577"/>
          <ac:spMkLst>
            <pc:docMk/>
            <pc:sldMk cId="1976325892" sldId="269"/>
            <ac:spMk id="3" creationId="{BF2BC61F-E9E5-7351-FE10-68DF45EFD279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10:59.841" v="197" actId="1076"/>
        <pc:sldMkLst>
          <pc:docMk/>
          <pc:sldMk cId="2007261985" sldId="270"/>
        </pc:sldMkLst>
        <pc:spChg chg="mod">
          <ac:chgData name="Bossink, A. (Annemarie)" userId="2c853493-b21d-42bb-829b-19a3bc3b45c3" providerId="ADAL" clId="{03F4363A-F554-4198-BE3A-CF00DE7B878C}" dt="2026-08-20T11:10:24.545" v="188" actId="20577"/>
          <ac:spMkLst>
            <pc:docMk/>
            <pc:sldMk cId="2007261985" sldId="270"/>
            <ac:spMk id="2" creationId="{5F517193-9F24-2AA5-7BAA-9F6C8D1CB8D4}"/>
          </ac:spMkLst>
        </pc:spChg>
        <pc:spChg chg="mod">
          <ac:chgData name="Bossink, A. (Annemarie)" userId="2c853493-b21d-42bb-829b-19a3bc3b45c3" providerId="ADAL" clId="{03F4363A-F554-4198-BE3A-CF00DE7B878C}" dt="2026-08-20T11:10:59.841" v="197" actId="1076"/>
          <ac:spMkLst>
            <pc:docMk/>
            <pc:sldMk cId="2007261985" sldId="270"/>
            <ac:spMk id="3" creationId="{6D3ED70A-E881-FD05-6B84-D783E59FE5C8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10:06.886" v="182" actId="255"/>
        <pc:sldMkLst>
          <pc:docMk/>
          <pc:sldMk cId="967841368" sldId="271"/>
        </pc:sldMkLst>
        <pc:spChg chg="mod">
          <ac:chgData name="Bossink, A. (Annemarie)" userId="2c853493-b21d-42bb-829b-19a3bc3b45c3" providerId="ADAL" clId="{03F4363A-F554-4198-BE3A-CF00DE7B878C}" dt="2026-08-20T11:09:52.396" v="180" actId="20577"/>
          <ac:spMkLst>
            <pc:docMk/>
            <pc:sldMk cId="967841368" sldId="271"/>
            <ac:spMk id="2" creationId="{BCB93CFF-54F8-42AD-4AB0-2169AB5508A4}"/>
          </ac:spMkLst>
        </pc:spChg>
        <pc:spChg chg="mod">
          <ac:chgData name="Bossink, A. (Annemarie)" userId="2c853493-b21d-42bb-829b-19a3bc3b45c3" providerId="ADAL" clId="{03F4363A-F554-4198-BE3A-CF00DE7B878C}" dt="2026-08-20T11:10:02.198" v="181" actId="255"/>
          <ac:spMkLst>
            <pc:docMk/>
            <pc:sldMk cId="967841368" sldId="271"/>
            <ac:spMk id="3" creationId="{FD76EAB1-B342-D2B7-C41A-1E10B12032AF}"/>
          </ac:spMkLst>
        </pc:spChg>
        <pc:spChg chg="mod">
          <ac:chgData name="Bossink, A. (Annemarie)" userId="2c853493-b21d-42bb-829b-19a3bc3b45c3" providerId="ADAL" clId="{03F4363A-F554-4198-BE3A-CF00DE7B878C}" dt="2026-08-17T16:12:11.869" v="65" actId="255"/>
          <ac:spMkLst>
            <pc:docMk/>
            <pc:sldMk cId="967841368" sldId="271"/>
            <ac:spMk id="6" creationId="{BE8499F8-E654-0C61-D4C1-1F08877D6B56}"/>
          </ac:spMkLst>
        </pc:spChg>
        <pc:spChg chg="mod">
          <ac:chgData name="Bossink, A. (Annemarie)" userId="2c853493-b21d-42bb-829b-19a3bc3b45c3" providerId="ADAL" clId="{03F4363A-F554-4198-BE3A-CF00DE7B878C}" dt="2026-08-20T11:10:06.886" v="182" actId="255"/>
          <ac:spMkLst>
            <pc:docMk/>
            <pc:sldMk cId="967841368" sldId="271"/>
            <ac:spMk id="8" creationId="{6EACC043-35B7-7F09-F2EB-A12711101EDB}"/>
          </ac:spMkLst>
        </pc:spChg>
      </pc:sldChg>
      <pc:sldChg chg="addSp delSp modSp mod">
        <pc:chgData name="Bossink, A. (Annemarie)" userId="2c853493-b21d-42bb-829b-19a3bc3b45c3" providerId="ADAL" clId="{03F4363A-F554-4198-BE3A-CF00DE7B878C}" dt="2026-08-20T11:12:45.586" v="216" actId="1076"/>
        <pc:sldMkLst>
          <pc:docMk/>
          <pc:sldMk cId="1693714538" sldId="273"/>
        </pc:sldMkLst>
        <pc:spChg chg="mod">
          <ac:chgData name="Bossink, A. (Annemarie)" userId="2c853493-b21d-42bb-829b-19a3bc3b45c3" providerId="ADAL" clId="{03F4363A-F554-4198-BE3A-CF00DE7B878C}" dt="2026-08-20T11:11:18.721" v="201" actId="20577"/>
          <ac:spMkLst>
            <pc:docMk/>
            <pc:sldMk cId="1693714538" sldId="273"/>
            <ac:spMk id="2" creationId="{1F70815F-281B-3A17-1235-3A7A16F83F11}"/>
          </ac:spMkLst>
        </pc:spChg>
        <pc:spChg chg="mod">
          <ac:chgData name="Bossink, A. (Annemarie)" userId="2c853493-b21d-42bb-829b-19a3bc3b45c3" providerId="ADAL" clId="{03F4363A-F554-4198-BE3A-CF00DE7B878C}" dt="2026-08-20T11:12:45.586" v="216" actId="1076"/>
          <ac:spMkLst>
            <pc:docMk/>
            <pc:sldMk cId="1693714538" sldId="273"/>
            <ac:spMk id="3" creationId="{A865B553-C00C-48B7-AB25-37A5DEC96FB4}"/>
          </ac:spMkLst>
        </pc:spChg>
        <pc:spChg chg="del">
          <ac:chgData name="Bossink, A. (Annemarie)" userId="2c853493-b21d-42bb-829b-19a3bc3b45c3" providerId="ADAL" clId="{03F4363A-F554-4198-BE3A-CF00DE7B878C}" dt="2026-08-20T11:11:27.468" v="203" actId="478"/>
          <ac:spMkLst>
            <pc:docMk/>
            <pc:sldMk cId="1693714538" sldId="273"/>
            <ac:spMk id="5" creationId="{7CA3603C-28E3-E90C-1742-46B98975D518}"/>
          </ac:spMkLst>
        </pc:spChg>
        <pc:spChg chg="mod">
          <ac:chgData name="Bossink, A. (Annemarie)" userId="2c853493-b21d-42bb-829b-19a3bc3b45c3" providerId="ADAL" clId="{03F4363A-F554-4198-BE3A-CF00DE7B878C}" dt="2026-08-17T16:15:15.407" v="93" actId="20577"/>
          <ac:spMkLst>
            <pc:docMk/>
            <pc:sldMk cId="1693714538" sldId="273"/>
            <ac:spMk id="6" creationId="{4427315F-F026-A2DB-5FCE-038FAEBD6CF7}"/>
          </ac:spMkLst>
        </pc:spChg>
        <pc:spChg chg="add mod">
          <ac:chgData name="Bossink, A. (Annemarie)" userId="2c853493-b21d-42bb-829b-19a3bc3b45c3" providerId="ADAL" clId="{03F4363A-F554-4198-BE3A-CF00DE7B878C}" dt="2026-08-20T11:12:41.427" v="215" actId="14100"/>
          <ac:spMkLst>
            <pc:docMk/>
            <pc:sldMk cId="1693714538" sldId="273"/>
            <ac:spMk id="7" creationId="{0276BF2C-E009-5FC7-1ABF-C645830331DF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6:09:14.731" v="11" actId="478"/>
        <pc:sldMkLst>
          <pc:docMk/>
          <pc:sldMk cId="3569671885" sldId="274"/>
        </pc:sldMkLst>
        <pc:spChg chg="mod">
          <ac:chgData name="Bossink, A. (Annemarie)" userId="2c853493-b21d-42bb-829b-19a3bc3b45c3" providerId="ADAL" clId="{03F4363A-F554-4198-BE3A-CF00DE7B878C}" dt="2026-08-17T16:09:13.090" v="10" actId="20577"/>
          <ac:spMkLst>
            <pc:docMk/>
            <pc:sldMk cId="3569671885" sldId="274"/>
            <ac:spMk id="3" creationId="{8507744C-A1E0-CF7D-200B-5182C8A0CD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i-richtlijn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319334"/>
            <a:ext cx="10179113" cy="2387600"/>
          </a:xfrm>
        </p:spPr>
        <p:txBody>
          <a:bodyPr/>
          <a:lstStyle/>
          <a:p>
            <a:r>
              <a:rPr lang="nl-NL" dirty="0"/>
              <a:t>Infectiepreventiemaatregelen bij isolatie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2519410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Onderdeel van de Gouden Standaard Infectiepreventie in het onderwijs: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 Omgang met isolatiemaatregelen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Deze PPT is gebaseerd op de SRI richtlijnen:</a:t>
            </a:r>
          </a:p>
          <a:p>
            <a:pPr>
              <a:defRPr/>
            </a:pPr>
            <a:r>
              <a:rPr lang="nl-NL" sz="1200" i="1" dirty="0">
                <a:solidFill>
                  <a:prstClr val="white"/>
                </a:solidFill>
              </a:rPr>
              <a:t>Medisch-Specialistische zorg: isolatie  dd. 30-11-2023</a:t>
            </a:r>
            <a:endParaRPr kumimoji="0" lang="nl-NL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Langdurige Zorg: Isolatie in de langdurige zorg dd. 27-05-2025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CCC51-B33E-7AE7-5D7F-A0B63994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Leeswijzer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07744C-A1E0-CF7D-200B-5182C8A0C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Deze PPT is gebaseerd op de landelijke </a:t>
            </a:r>
            <a:r>
              <a:rPr lang="nl-NL" sz="2400" dirty="0">
                <a:hlinkClick r:id="rId2"/>
              </a:rPr>
              <a:t>SRI-richtlijnen</a:t>
            </a:r>
            <a:r>
              <a:rPr lang="nl-NL" sz="2400" dirty="0"/>
              <a:t> voor de Medisch-Specialistische Zorg en de Langdurige Zorg</a:t>
            </a:r>
          </a:p>
          <a:p>
            <a:endParaRPr lang="nl-NL" sz="2400" dirty="0"/>
          </a:p>
          <a:p>
            <a:r>
              <a:rPr lang="nl-NL" sz="2400" dirty="0"/>
              <a:t>De inhoud is ontwikkeld voor zorgmedewerkers (in opleiding) op MBO niveau in zowel het ziekenhuis als in de langdurige zorg</a:t>
            </a:r>
          </a:p>
          <a:p>
            <a:endParaRPr lang="nl-NL" sz="2400" dirty="0"/>
          </a:p>
          <a:p>
            <a:r>
              <a:rPr lang="nl-NL" sz="2400" dirty="0"/>
              <a:t>Inhoud is geschreven op B1 taalniveau</a:t>
            </a:r>
          </a:p>
          <a:p>
            <a:endParaRPr lang="nl-NL" sz="2400" dirty="0"/>
          </a:p>
          <a:p>
            <a:r>
              <a:rPr lang="nl-NL" sz="2400" dirty="0"/>
              <a:t>De term ‘zorgvrager’ wordt gebruikt voor patiënt, cliënt of bewoner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8CB092-0AD1-4697-694D-DE904D0E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67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7D5CB0A-D60D-DF99-5D59-A5FB0D1B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zijn isolatiemaatregelen belangrijk?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F781A3D-31F1-0EF2-82A9-89EA34DB9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39535" cy="4351338"/>
          </a:xfrm>
        </p:spPr>
        <p:txBody>
          <a:bodyPr>
            <a:normAutofit fontScale="92500"/>
          </a:bodyPr>
          <a:lstStyle/>
          <a:p>
            <a:pPr marL="0" indent="0" fontAlgn="t">
              <a:buNone/>
            </a:pPr>
            <a:r>
              <a:rPr lang="nl-NL" sz="2400" dirty="0"/>
              <a:t>In de zorg werk je met mensen die ziek of kwetsbaar zijn. Sommige bacteriën en virussen kunnen makkelijk worden overgedragen van de ene zorgvrager naar de andere.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b="1" dirty="0"/>
              <a:t>Isolatiemaatregelen helpen om:</a:t>
            </a:r>
          </a:p>
          <a:p>
            <a:pPr marL="0" indent="0" fontAlgn="t">
              <a:buNone/>
            </a:pPr>
            <a:r>
              <a:rPr lang="nl-NL" sz="2400" dirty="0"/>
              <a:t>👵 andere zorgvragers te beschermen</a:t>
            </a:r>
          </a:p>
          <a:p>
            <a:pPr marL="0" indent="0" fontAlgn="t">
              <a:buNone/>
            </a:pPr>
            <a:r>
              <a:rPr lang="nl-NL" sz="2400" dirty="0"/>
              <a:t>👩‍⚕️ zorgmedewerkers te beschermen</a:t>
            </a:r>
          </a:p>
          <a:p>
            <a:pPr marL="0" indent="0" fontAlgn="t">
              <a:buNone/>
            </a:pPr>
            <a:r>
              <a:rPr lang="nl-NL" sz="2400" dirty="0"/>
              <a:t>🏠 verspreiding op de afdeling te voorkomen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✅ Isolatie is geen straf, maar een maatregel voor veiligheid</a:t>
            </a:r>
          </a:p>
          <a:p>
            <a:pPr marL="0" indent="0" fontAlgn="t">
              <a:buNone/>
            </a:pPr>
            <a:r>
              <a:rPr lang="nl-NL" sz="2400" dirty="0"/>
              <a:t>✅ Er wordt altijd gekeken naar balans tussen veiligheid en welzijn van de zorgvrager</a:t>
            </a:r>
          </a:p>
          <a:p>
            <a:endParaRPr lang="nl-NL" sz="24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810732-D122-C7B0-0060-8462B1C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395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79DE8-990B-0AEA-BC63-66D716BD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A1DB00-3F93-01F0-91C3-E3A0DBA3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zijn isolatiemaatregelen?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824F059-0078-582E-79F9-5D4A426AA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 fontAlgn="t">
              <a:buNone/>
            </a:pPr>
            <a:r>
              <a:rPr lang="nl-NL" sz="2600" dirty="0"/>
              <a:t>Isolatiemaatregelen zijn extra hygiënemaatregelen, boven op de algemene</a:t>
            </a:r>
          </a:p>
          <a:p>
            <a:pPr marL="0" indent="0" fontAlgn="t">
              <a:buNone/>
            </a:pPr>
            <a:r>
              <a:rPr lang="nl-NL" sz="2600" dirty="0"/>
              <a:t>voorzorgsmaatregelen zoals handhygiëne.</a:t>
            </a:r>
          </a:p>
          <a:p>
            <a:pPr marL="0" indent="0" fontAlgn="t">
              <a:buNone/>
            </a:pPr>
            <a:endParaRPr lang="nl-NL" sz="2600" dirty="0"/>
          </a:p>
          <a:p>
            <a:pPr marL="0" indent="0" fontAlgn="t">
              <a:buNone/>
            </a:pPr>
            <a:r>
              <a:rPr lang="nl-NL" sz="2600" b="1" dirty="0"/>
              <a:t>Ze worden gebruikt als een zorgvrager :</a:t>
            </a:r>
          </a:p>
          <a:p>
            <a:pPr fontAlgn="t"/>
            <a:r>
              <a:rPr lang="nl-NL" sz="2600" dirty="0"/>
              <a:t>een besmettelijke infectie heeft</a:t>
            </a:r>
          </a:p>
          <a:p>
            <a:pPr fontAlgn="t"/>
            <a:r>
              <a:rPr lang="nl-NL" sz="2600" dirty="0"/>
              <a:t>of mogelijk besmettelijk is</a:t>
            </a:r>
          </a:p>
          <a:p>
            <a:pPr marL="0" indent="0" fontAlgn="t">
              <a:buNone/>
            </a:pPr>
            <a:endParaRPr lang="nl-NL" sz="2600" dirty="0"/>
          </a:p>
          <a:p>
            <a:pPr marL="0" indent="0" fontAlgn="t">
              <a:buNone/>
            </a:pPr>
            <a:r>
              <a:rPr lang="nl-NL" sz="2600" b="1" dirty="0"/>
              <a:t>In de langdurige zorg gebruiken we vooral:</a:t>
            </a:r>
          </a:p>
          <a:p>
            <a:pPr marL="0" indent="0" fontAlgn="t">
              <a:buNone/>
            </a:pPr>
            <a:r>
              <a:rPr lang="nl-NL" sz="2600" dirty="0"/>
              <a:t>🤝 Contactisolatie</a:t>
            </a:r>
          </a:p>
          <a:p>
            <a:pPr marL="0" indent="0" fontAlgn="t">
              <a:buNone/>
            </a:pPr>
            <a:r>
              <a:rPr lang="nl-NL" sz="2600" dirty="0"/>
              <a:t>💦 Druppelisolatie</a:t>
            </a:r>
          </a:p>
          <a:p>
            <a:pPr fontAlgn="t"/>
            <a:endParaRPr lang="nl-NL" sz="2600" dirty="0"/>
          </a:p>
          <a:p>
            <a:pPr marL="0" indent="0" fontAlgn="t">
              <a:buNone/>
            </a:pPr>
            <a:r>
              <a:rPr lang="nl-NL" sz="2600" dirty="0"/>
              <a:t>(</a:t>
            </a:r>
            <a:r>
              <a:rPr lang="nl-NL" sz="2600" dirty="0" err="1"/>
              <a:t>Aerogene</a:t>
            </a:r>
            <a:r>
              <a:rPr lang="nl-NL" sz="2600" dirty="0"/>
              <a:t> isolatie is meestal niet mogelijk in de langdurige zorg)</a:t>
            </a:r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74C31AB-4603-C645-F4B5-17D8F49F4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7555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857AB-5A8F-85F8-D464-D84B69FAB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Algemene voorzorgsmaatregelen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E94F66-B700-79AA-6FCC-89C53BAED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Deze gelden </a:t>
            </a:r>
            <a:r>
              <a:rPr lang="nl-NL" sz="2400" b="1" dirty="0"/>
              <a:t>altijd bij elke zorgvrager</a:t>
            </a:r>
            <a:r>
              <a:rPr lang="nl-NL" sz="2400" dirty="0"/>
              <a:t>:</a:t>
            </a:r>
          </a:p>
          <a:p>
            <a:pPr marL="0" indent="0" fontAlgn="t">
              <a:buNone/>
            </a:pPr>
            <a:r>
              <a:rPr lang="nl-NL" sz="2400" dirty="0"/>
              <a:t>👐 handen wassen of desinfecteren</a:t>
            </a:r>
          </a:p>
          <a:p>
            <a:pPr marL="0" indent="0" fontAlgn="t">
              <a:buNone/>
            </a:pPr>
            <a:r>
              <a:rPr lang="nl-NL" sz="2400" dirty="0"/>
              <a:t>🧤 handschoenen bij contact met lichaamsvloeistoffen</a:t>
            </a:r>
          </a:p>
          <a:p>
            <a:pPr marL="0" indent="0" fontAlgn="t">
              <a:buNone/>
            </a:pPr>
            <a:r>
              <a:rPr lang="nl-NL" sz="2400" dirty="0"/>
              <a:t>🥼 beschermende kleding als je kleding vies kan worden</a:t>
            </a:r>
          </a:p>
          <a:p>
            <a:pPr marL="0" indent="0" fontAlgn="t">
              <a:buNone/>
            </a:pPr>
            <a:r>
              <a:rPr lang="nl-NL" sz="2400" dirty="0"/>
              <a:t>🧹 goede reiniging van de omgeving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Isolatie komt </a:t>
            </a:r>
            <a:r>
              <a:rPr lang="nl-NL" sz="2400" b="1" dirty="0"/>
              <a:t>altijd boven op</a:t>
            </a:r>
            <a:r>
              <a:rPr lang="nl-NL" sz="2400" dirty="0"/>
              <a:t> deze maatregelen</a:t>
            </a:r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943A2F4-13A7-D56A-8CF9-56FD552D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31227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7E3EE-10EF-AC05-748A-7C321ED35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B5ECE6-FD65-3C57-42B4-CC67F733A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Contactisolatie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2D9D0A-A0E2-365A-ECA3-46DF36B91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086"/>
            <a:ext cx="10994679" cy="4351338"/>
          </a:xfrm>
        </p:spPr>
        <p:txBody>
          <a:bodyPr>
            <a:noAutofit/>
          </a:bodyPr>
          <a:lstStyle/>
          <a:p>
            <a:pPr marL="0" indent="0" fontAlgn="t">
              <a:buNone/>
            </a:pPr>
            <a:r>
              <a:rPr lang="nl-NL" sz="2400" dirty="0"/>
              <a:t>Contactisolatie gebruik je bij infecties die worden overgedragen via handen en oppervlakken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b="1" dirty="0"/>
              <a:t>Wat doe je extra:</a:t>
            </a:r>
          </a:p>
          <a:p>
            <a:pPr marL="0" indent="0" fontAlgn="t">
              <a:buNone/>
            </a:pPr>
            <a:r>
              <a:rPr lang="nl-NL" sz="2400" dirty="0"/>
              <a:t>🧤 draag handschoenen bij zorg</a:t>
            </a:r>
          </a:p>
          <a:p>
            <a:pPr marL="0" indent="0" fontAlgn="t">
              <a:buNone/>
            </a:pPr>
            <a:r>
              <a:rPr lang="nl-NL" sz="2400" dirty="0"/>
              <a:t>🥼 draag een (halter)schort bij de zorg</a:t>
            </a:r>
          </a:p>
          <a:p>
            <a:pPr marL="0" indent="0" fontAlgn="t">
              <a:buNone/>
            </a:pPr>
            <a:r>
              <a:rPr lang="nl-NL" sz="2400" dirty="0"/>
              <a:t>👐 handhygiëne voor en na zorg</a:t>
            </a:r>
          </a:p>
          <a:p>
            <a:pPr marL="0" indent="0" fontAlgn="t">
              <a:buNone/>
            </a:pPr>
            <a:r>
              <a:rPr lang="nl-NL" sz="2400" dirty="0"/>
              <a:t>🚪 zorgvrager verblijft bij voorkeur op een eenpersoonskamer</a:t>
            </a:r>
          </a:p>
          <a:p>
            <a:pPr marL="0" indent="0" fontAlgn="t">
              <a:buNone/>
            </a:pPr>
            <a:r>
              <a:rPr lang="nl-NL" sz="2400" dirty="0"/>
              <a:t>🚽 bij voorkeur eigen toilet</a:t>
            </a:r>
          </a:p>
          <a:p>
            <a:pPr marL="0" indent="0" fontAlgn="t">
              <a:buNone/>
            </a:pPr>
            <a:endParaRPr lang="nl-NL" sz="800" dirty="0"/>
          </a:p>
          <a:p>
            <a:pPr marL="0" indent="0" fontAlgn="t">
              <a:buNone/>
            </a:pPr>
            <a:r>
              <a:rPr lang="nl-NL" sz="2400" dirty="0"/>
              <a:t>📌 Bezoek is toegestaan, maar moet handen desinfecteren </a:t>
            </a:r>
            <a:r>
              <a:rPr lang="nl-NL" sz="2000" dirty="0"/>
              <a:t>voor en na bezoek</a:t>
            </a:r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AB66338-4937-0870-33EA-A05E6F2A8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6055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3C577-BF1A-91DF-E5ED-00ED3DADA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93CFF-54F8-42AD-4AB0-2169AB550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Contactisolatie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BE8499F8-E654-0C61-D4C1-1F08877D6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10590212" cy="823912"/>
          </a:xfrm>
        </p:spPr>
        <p:txBody>
          <a:bodyPr/>
          <a:lstStyle/>
          <a:p>
            <a:r>
              <a:rPr lang="nl-NL" sz="2400" b="0" dirty="0"/>
              <a:t>Enkele voorbeelden van infectieziekten waarbij contactisolatie wordt toegepast: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76EAB1-B342-D2B7-C41A-1E10B12032A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fontAlgn="t"/>
            <a:endParaRPr lang="nl-NL" sz="2000" dirty="0"/>
          </a:p>
          <a:p>
            <a:pPr fontAlgn="t"/>
            <a:r>
              <a:rPr lang="nl-NL" sz="2400" dirty="0"/>
              <a:t>BRMO</a:t>
            </a:r>
          </a:p>
          <a:p>
            <a:pPr fontAlgn="t"/>
            <a:r>
              <a:rPr lang="nl-NL" sz="2400" dirty="0"/>
              <a:t>Conjunctivitis</a:t>
            </a:r>
          </a:p>
          <a:p>
            <a:pPr fontAlgn="t"/>
            <a:r>
              <a:rPr lang="nl-NL" sz="2400" dirty="0"/>
              <a:t>Erysipelas</a:t>
            </a:r>
          </a:p>
          <a:p>
            <a:pPr fontAlgn="t"/>
            <a:r>
              <a:rPr lang="nl-NL" sz="2400" dirty="0"/>
              <a:t>Gordelroos</a:t>
            </a:r>
          </a:p>
          <a:p>
            <a:pPr fontAlgn="t"/>
            <a:r>
              <a:rPr lang="nl-NL" sz="2400" dirty="0"/>
              <a:t>Hepatitis A en E </a:t>
            </a:r>
          </a:p>
          <a:p>
            <a:pPr fontAlgn="t"/>
            <a:endParaRPr lang="nl-NL" sz="2400" dirty="0"/>
          </a:p>
          <a:p>
            <a:pPr fontAlgn="t"/>
            <a:endParaRPr lang="nl-NL" sz="2400" dirty="0"/>
          </a:p>
          <a:p>
            <a:pPr fontAlgn="t"/>
            <a:endParaRPr lang="nl-NL" sz="2400" dirty="0"/>
          </a:p>
          <a:p>
            <a:pPr marL="0" indent="0" fontAlgn="t">
              <a:buNone/>
            </a:pPr>
            <a:endParaRPr lang="nl-NL" sz="2000" dirty="0"/>
          </a:p>
          <a:p>
            <a:endParaRPr lang="nl-NL" sz="2000" dirty="0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6EACC043-35B7-7F09-F2EB-A12711101ED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endParaRPr lang="nl-NL" sz="2400" dirty="0"/>
          </a:p>
          <a:p>
            <a:r>
              <a:rPr lang="nl-NL" sz="2400" dirty="0"/>
              <a:t>Hoofdluis </a:t>
            </a:r>
          </a:p>
          <a:p>
            <a:r>
              <a:rPr lang="nl-NL" sz="2400" dirty="0"/>
              <a:t>Krentenbaard (impetigo)</a:t>
            </a:r>
          </a:p>
          <a:p>
            <a:r>
              <a:rPr lang="nl-NL" sz="2400" dirty="0"/>
              <a:t>Invasieve streptokokkeninfectie</a:t>
            </a:r>
          </a:p>
          <a:p>
            <a:r>
              <a:rPr lang="nl-NL" sz="2400" dirty="0" err="1"/>
              <a:t>Salmonellose</a:t>
            </a:r>
            <a:endParaRPr lang="nl-NL" sz="2400" dirty="0"/>
          </a:p>
          <a:p>
            <a:r>
              <a:rPr lang="nl-NL" sz="2400" dirty="0" err="1"/>
              <a:t>Shigellose</a:t>
            </a:r>
            <a:endParaRPr lang="nl-NL" sz="2400" dirty="0"/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C2C922B-4BED-1E45-B713-AC43A8B4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6784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95FBC-5D54-9A36-0870-870622FA7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8134AA-899C-175E-E88C-AC0ABBA11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Druppelisolatie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6476C5-29D4-0CAE-DED2-C62247113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Druppelisolatie gebruik je bij infecties die worden overgedragen via hoesten, niezen of praten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b="1" dirty="0"/>
              <a:t>Wat doe je extra:</a:t>
            </a:r>
          </a:p>
          <a:p>
            <a:pPr marL="0" indent="0" fontAlgn="t">
              <a:buNone/>
            </a:pPr>
            <a:r>
              <a:rPr lang="nl-NL" sz="2400" dirty="0"/>
              <a:t>😷 Draag een chirurgisch mondneusmasker (type IIR) binnen 1,5 meter</a:t>
            </a:r>
          </a:p>
          <a:p>
            <a:pPr marL="0" indent="0" fontAlgn="t">
              <a:buNone/>
            </a:pPr>
            <a:r>
              <a:rPr lang="nl-NL" sz="2400" dirty="0"/>
              <a:t>🧤 Handschoenen en schort bij zorg</a:t>
            </a:r>
          </a:p>
          <a:p>
            <a:pPr marL="0" indent="0" fontAlgn="t">
              <a:buNone/>
            </a:pPr>
            <a:r>
              <a:rPr lang="nl-NL" sz="2400" dirty="0"/>
              <a:t>👐 Goede handhygiëne</a:t>
            </a:r>
          </a:p>
          <a:p>
            <a:pPr marL="0" indent="0" fontAlgn="t">
              <a:buNone/>
            </a:pPr>
            <a:r>
              <a:rPr lang="nl-NL" sz="2400" dirty="0"/>
              <a:t>🚪 zorgvrager verblijft bij voorkeur </a:t>
            </a:r>
            <a:r>
              <a:rPr lang="nl-NL" sz="2000" dirty="0"/>
              <a:t>op een eenpersoonskamer</a:t>
            </a:r>
          </a:p>
          <a:p>
            <a:pPr marL="0" indent="0" fontAlgn="t">
              <a:buNone/>
            </a:pPr>
            <a:endParaRPr lang="nl-NL" sz="2000" dirty="0"/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924950E-DF3F-A89E-B11F-0EE7C37BD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35179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1A81A-8404-D410-1C83-2679D6593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517193-9F24-2AA5-7BAA-9F6C8D1CB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683" y="410368"/>
            <a:ext cx="10515600" cy="1325563"/>
          </a:xfrm>
        </p:spPr>
        <p:txBody>
          <a:bodyPr/>
          <a:lstStyle/>
          <a:p>
            <a:r>
              <a:rPr lang="nl-NL" dirty="0"/>
              <a:t>Contactisolatie + druppelisolatie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3ED70A-E881-FD05-6B84-D783E59FE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6284"/>
            <a:ext cx="10515600" cy="4670066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Contact- en druppelisolatie gebruik je bij infecties die worden overgedragen via handen, oppervlakken </a:t>
            </a:r>
            <a:r>
              <a:rPr lang="nl-NL" sz="2400" b="1" dirty="0"/>
              <a:t>EN</a:t>
            </a:r>
            <a:r>
              <a:rPr lang="nl-NL" sz="2400" dirty="0"/>
              <a:t> hoesten, niezen of praten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b="1" dirty="0"/>
              <a:t>Wat doe je extra:</a:t>
            </a:r>
          </a:p>
          <a:p>
            <a:pPr marL="0" indent="0" fontAlgn="t">
              <a:buNone/>
            </a:pPr>
            <a:r>
              <a:rPr lang="nl-NL" sz="2400" dirty="0"/>
              <a:t>🧤 Draag handschoenen bij zorg</a:t>
            </a:r>
          </a:p>
          <a:p>
            <a:pPr marL="0" indent="0" fontAlgn="t">
              <a:buNone/>
            </a:pPr>
            <a:r>
              <a:rPr lang="nl-NL" sz="2400" dirty="0"/>
              <a:t>🥼 Draag een halter- of isolatieschort bij de zorg</a:t>
            </a:r>
          </a:p>
          <a:p>
            <a:pPr marL="0" indent="0" fontAlgn="t">
              <a:buNone/>
            </a:pPr>
            <a:r>
              <a:rPr lang="nl-NL" sz="2400" dirty="0"/>
              <a:t>🚪 De zorgvrager verblijft op een eenpersoonskamer</a:t>
            </a:r>
          </a:p>
          <a:p>
            <a:pPr marL="0" indent="0" fontAlgn="t">
              <a:buNone/>
            </a:pPr>
            <a:r>
              <a:rPr lang="nl-NL" sz="2400" dirty="0"/>
              <a:t>🚽 Eigen toilet</a:t>
            </a:r>
          </a:p>
          <a:p>
            <a:pPr marL="0" indent="0" fontAlgn="t">
              <a:buNone/>
            </a:pPr>
            <a:r>
              <a:rPr lang="nl-NL" sz="2400" dirty="0"/>
              <a:t>😷 Draag een chirurgisch mondneusmasker (type IIR) binnen 1,5 meter</a:t>
            </a:r>
          </a:p>
          <a:p>
            <a:pPr marL="0" indent="0" fontAlgn="t">
              <a:buNone/>
            </a:pPr>
            <a:r>
              <a:rPr lang="nl-NL" sz="2400" dirty="0"/>
              <a:t>👐 Goede handhygiëne</a:t>
            </a:r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78113F6-6D04-A34B-53F9-AFB0B150F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7261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833BC-0430-3220-C020-0B839BD6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70815F-281B-3A17-1235-3A7A16F83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Contactisolatie + druppelisolatie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4427315F-F026-A2DB-5FCE-038FAEBD6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10512424" cy="823912"/>
          </a:xfrm>
        </p:spPr>
        <p:txBody>
          <a:bodyPr/>
          <a:lstStyle/>
          <a:p>
            <a:r>
              <a:rPr lang="nl-NL" sz="2400" b="0" dirty="0"/>
              <a:t>Enkele voorbeelden van infectieziekten waarbij contactisolatie </a:t>
            </a:r>
            <a:r>
              <a:rPr lang="nl-NL" sz="2400" dirty="0"/>
              <a:t>en</a:t>
            </a:r>
            <a:r>
              <a:rPr lang="nl-NL" sz="2400" b="0" dirty="0"/>
              <a:t> druppelisolatie wordt toegepast</a:t>
            </a:r>
            <a:r>
              <a:rPr lang="nl-NL" b="0" dirty="0"/>
              <a:t>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65B553-C00C-48B7-AB25-37A5DEC96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2688" y="3006726"/>
            <a:ext cx="4727395" cy="3684588"/>
          </a:xfrm>
        </p:spPr>
        <p:txBody>
          <a:bodyPr>
            <a:noAutofit/>
          </a:bodyPr>
          <a:lstStyle/>
          <a:p>
            <a:pPr marL="0" indent="0" fontAlgn="t">
              <a:buNone/>
            </a:pPr>
            <a:endParaRPr lang="nl-NL" sz="800" dirty="0"/>
          </a:p>
          <a:p>
            <a:pPr fontAlgn="t"/>
            <a:r>
              <a:rPr lang="nl-NL" sz="2400" dirty="0"/>
              <a:t>Covid-19 (coronavirus)</a:t>
            </a:r>
          </a:p>
          <a:p>
            <a:pPr fontAlgn="t"/>
            <a:r>
              <a:rPr lang="nl-NL" sz="2400" dirty="0"/>
              <a:t>Maag-darm infecties (diarree/braken)</a:t>
            </a:r>
          </a:p>
          <a:p>
            <a:pPr fontAlgn="t"/>
            <a:r>
              <a:rPr lang="nl-NL" sz="2400" dirty="0"/>
              <a:t>Griep/Influenza</a:t>
            </a:r>
          </a:p>
          <a:p>
            <a:pPr fontAlgn="t"/>
            <a:r>
              <a:rPr lang="nl-NL" sz="2400" dirty="0"/>
              <a:t>MRSA</a:t>
            </a:r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60447A-D505-2689-0E7E-3AED13B1D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10</a:t>
            </a:fld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0276BF2C-E009-5FC7-1ABF-C645830331DF}"/>
              </a:ext>
            </a:extLst>
          </p:cNvPr>
          <p:cNvSpPr txBox="1">
            <a:spLocks/>
          </p:cNvSpPr>
          <p:nvPr/>
        </p:nvSpPr>
        <p:spPr>
          <a:xfrm>
            <a:off x="6194425" y="3006726"/>
            <a:ext cx="4962525" cy="368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buFont typeface="Arial" panose="020B0604020202020204" pitchFamily="34" charset="0"/>
              <a:buNone/>
            </a:pPr>
            <a:endParaRPr lang="nl-NL" sz="800" dirty="0"/>
          </a:p>
          <a:p>
            <a:pPr fontAlgn="t"/>
            <a:r>
              <a:rPr lang="nl-NL" sz="2400" dirty="0"/>
              <a:t>Rotavirus (maag-darm infectie)</a:t>
            </a:r>
          </a:p>
          <a:p>
            <a:pPr fontAlgn="t"/>
            <a:r>
              <a:rPr lang="nl-NL" sz="2400" dirty="0"/>
              <a:t>RS virus (luchtweginfectie)</a:t>
            </a:r>
          </a:p>
          <a:p>
            <a:pPr fontAlgn="t"/>
            <a:r>
              <a:rPr lang="nl-NL" sz="2400" dirty="0"/>
              <a:t>Andere luchtweginfecties</a:t>
            </a:r>
          </a:p>
          <a:p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1693714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C9701-2BC5-650B-471C-E4B7AB31B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4B61E6-7E8E-8B62-239F-9FA5A794C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lang duurt isolatie?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0FAE77-BE34-2E14-4AD1-5053DADEC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Isolatie duurt:</a:t>
            </a:r>
          </a:p>
          <a:p>
            <a:pPr fontAlgn="t"/>
            <a:r>
              <a:rPr lang="nl-NL" sz="2400" dirty="0"/>
              <a:t>zolang de zorgvrager besmettelijk is</a:t>
            </a:r>
          </a:p>
          <a:p>
            <a:pPr fontAlgn="t"/>
            <a:r>
              <a:rPr lang="nl-NL" sz="2400" dirty="0"/>
              <a:t>niet langer dan nodig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🦠 </a:t>
            </a:r>
            <a:r>
              <a:rPr lang="nl-NL" sz="2400" b="1" dirty="0"/>
              <a:t>Norovirus</a:t>
            </a:r>
          </a:p>
          <a:p>
            <a:pPr fontAlgn="t"/>
            <a:r>
              <a:rPr lang="nl-NL" sz="2400" dirty="0"/>
              <a:t>Isolatie tot 48 uur na het stoppen van braken en diarree</a:t>
            </a:r>
          </a:p>
          <a:p>
            <a:pPr fontAlgn="t"/>
            <a:r>
              <a:rPr lang="nl-NL" sz="2400" dirty="0"/>
              <a:t>Soms langer bij kwetsbare of niet‑instrueerbare zorgvragers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Twijfel? Overleg met een arts of deskundige infectiepreventie</a:t>
            </a:r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8CBDE9F-28F4-6608-3531-163BF709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7440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1B0F3-D31A-B08E-E99B-69BBB623E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28D109-AA3B-C371-F3B0-D8393F7A5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Mobilisatie: mag cliënt de kamer uit?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72ED045-7B01-964F-D4E4-D9300B2D2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Ja, </a:t>
            </a:r>
            <a:r>
              <a:rPr lang="nl-NL" sz="2400" b="1" dirty="0"/>
              <a:t>soms wel</a:t>
            </a:r>
            <a:r>
              <a:rPr lang="nl-NL" sz="2400" dirty="0"/>
              <a:t>, als dit veilig kan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b="1" dirty="0"/>
              <a:t>Voorwaarden:</a:t>
            </a:r>
          </a:p>
          <a:p>
            <a:pPr fontAlgn="t"/>
            <a:r>
              <a:rPr lang="nl-NL" sz="2400" dirty="0"/>
              <a:t>Zorgvrager is instrueerbaar</a:t>
            </a:r>
          </a:p>
          <a:p>
            <a:pPr fontAlgn="t"/>
            <a:r>
              <a:rPr lang="nl-NL" sz="2400" dirty="0"/>
              <a:t>Handhygiëne voor vertrek</a:t>
            </a:r>
          </a:p>
          <a:p>
            <a:pPr fontAlgn="t"/>
            <a:r>
              <a:rPr lang="nl-NL" sz="2400" dirty="0"/>
              <a:t>Schone kleding</a:t>
            </a:r>
          </a:p>
          <a:p>
            <a:pPr fontAlgn="t"/>
            <a:r>
              <a:rPr lang="nl-NL" sz="2400" dirty="0"/>
              <a:t>Bij druppelisolatie: zorgvragers draagt een mondneusmasker</a:t>
            </a:r>
          </a:p>
          <a:p>
            <a:pPr fontAlgn="t"/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✅ Het welzijn van de zorgvragers blijft belangrijk</a:t>
            </a:r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06593D4-4AA2-2B4C-8F2D-AB277ED38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96254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D43E0-3DA5-8778-4764-6F7189338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DA073A-8A24-A511-C739-0DCB44F9B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Gebruik van speelgoed en materialen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7A1D20-0BB3-93D4-6DBE-E62D9F60F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🧸 Gebruik speelgoed persoonsgebonden</a:t>
            </a:r>
          </a:p>
          <a:p>
            <a:pPr marL="0" indent="0" fontAlgn="t">
              <a:buNone/>
            </a:pPr>
            <a:r>
              <a:rPr lang="nl-NL" sz="2400" dirty="0"/>
              <a:t>🧼 Reinig en desinfecteer speelgoed goed</a:t>
            </a:r>
          </a:p>
          <a:p>
            <a:pPr marL="0" indent="0" fontAlgn="t">
              <a:buNone/>
            </a:pPr>
            <a:r>
              <a:rPr lang="nl-NL" sz="2400" dirty="0"/>
              <a:t>🧺 Was speelgoed op minimaal 60 °C als dat kan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Delen van speelgoed kan alleen na goede reiniging</a:t>
            </a:r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824B250-DA4B-7168-1815-DC313DCB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83597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29147-2BF3-57BA-7F3A-4D416A122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E9177C-4D14-F722-EA56-52C79F026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Belangrijk om te onthouden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3664917-24B2-E049-4EDA-9227704F1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✅ Isolatie voorkomt verspreiding van infecties</a:t>
            </a:r>
          </a:p>
          <a:p>
            <a:pPr marL="0" indent="0">
              <a:buNone/>
            </a:pPr>
            <a:r>
              <a:rPr lang="nl-NL" sz="2400" dirty="0"/>
              <a:t>✅ Algemene voorzorgsmaatregelen gelden altijd</a:t>
            </a:r>
          </a:p>
          <a:p>
            <a:pPr marL="0" indent="0">
              <a:buNone/>
            </a:pPr>
            <a:r>
              <a:rPr lang="nl-NL" sz="2400" dirty="0"/>
              <a:t>✅ Contactisolatie = bescherming bij aanraken</a:t>
            </a:r>
          </a:p>
          <a:p>
            <a:pPr marL="0" indent="0">
              <a:buNone/>
            </a:pPr>
            <a:r>
              <a:rPr lang="nl-NL" sz="2400" dirty="0"/>
              <a:t>✅ Druppelisolatie = extra bescherming bij hoesten/niezen</a:t>
            </a:r>
          </a:p>
          <a:p>
            <a:pPr marL="0" indent="0">
              <a:buNone/>
            </a:pPr>
            <a:r>
              <a:rPr lang="nl-NL" sz="2400" dirty="0"/>
              <a:t>✅ Isolatie duurt niet langer dan nodig</a:t>
            </a:r>
          </a:p>
          <a:p>
            <a:pPr marL="0" indent="0">
              <a:buNone/>
            </a:pPr>
            <a:r>
              <a:rPr lang="nl-NL" sz="2400" dirty="0"/>
              <a:t>✅ Welzijn van de zorgvrager blijft belangrijk</a:t>
            </a:r>
          </a:p>
          <a:p>
            <a:pPr marL="0" indent="0">
              <a:buNone/>
            </a:pPr>
            <a:r>
              <a:rPr lang="nl-NL" sz="2400" dirty="0"/>
              <a:t>✅ Overleg bij twijfel altijd met een deskundige</a:t>
            </a:r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C0446C-90C4-87E7-9C5D-C0D54CA1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38820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8115-B5AB-DB23-69CA-D17DEE649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279AEB-09D2-AA6F-2DD8-95C30AC70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D89C6A-3AFC-06A6-C86B-8A20C1BB8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1</a:t>
            </a:r>
          </a:p>
          <a:p>
            <a:pPr marL="0" indent="0" fontAlgn="t">
              <a:buNone/>
            </a:pPr>
            <a:r>
              <a:rPr lang="nl-NL" sz="2400" dirty="0"/>
              <a:t>Een zorgvrager heeft hevige diarree (mogelijk norovirus). Welke maatregelen pas je toe?</a:t>
            </a:r>
            <a:br>
              <a:rPr lang="nl-NL" sz="2400" dirty="0"/>
            </a:b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Start isolatiemaatregelen en houd deze minimaal 48 uur na laatste klachten aan.</a:t>
            </a:r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CD22D29-43A1-1E4D-7140-7C931ECDF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5254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8D8A8-6C5E-D993-E4D6-2CDCA4F8B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17D6EC-8EEC-CED7-173E-EA41E0701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92B385-03E1-BA9E-7B9D-54E6FCB66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2</a:t>
            </a:r>
          </a:p>
          <a:p>
            <a:pPr marL="0" indent="0" fontAlgn="t">
              <a:buNone/>
            </a:pPr>
            <a:r>
              <a:rPr lang="nl-NL" sz="2400" dirty="0"/>
              <a:t>Je verzorgt een zorgvrager in contactisolatie en jouw schort wordt nat. Wat doe je?</a:t>
            </a:r>
            <a:br>
              <a:rPr lang="nl-NL" sz="2400" dirty="0"/>
            </a:b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Trek het schort direct uit, voer handhygiëne uit en pak een schoon schort.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A25D17F-7713-3315-C1AF-FD9CA7729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0813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0FFF6-DA32-975D-4AB6-9F6CA5D83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84298B-E099-ACCD-6930-C3B296AE4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F2BC61F-E9E5-7351-FE10-68DF45EFD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3</a:t>
            </a:r>
          </a:p>
          <a:p>
            <a:pPr marL="0" indent="0" fontAlgn="t">
              <a:buNone/>
            </a:pPr>
            <a:r>
              <a:rPr lang="nl-NL" sz="2400" dirty="0"/>
              <a:t>Een zorgvrager in druppelisolatie wil een wandeling maken op de gang. Mag dit?</a:t>
            </a:r>
            <a:br>
              <a:rPr lang="nl-NL" sz="2400" dirty="0"/>
            </a:b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Dit mag alleen als de zorgvrager een mondneusmasker draagt ende hygiëneregels volgt.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239FC70-13AF-D4CD-D56F-A0A7F46E8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7632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840</Words>
  <Application>Microsoft Office PowerPoint</Application>
  <PresentationFormat>Breedbeeld</PresentationFormat>
  <Paragraphs>173</Paragraphs>
  <Slides>17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1" baseType="lpstr">
      <vt:lpstr>Arial</vt:lpstr>
      <vt:lpstr>Calibri</vt:lpstr>
      <vt:lpstr>Roboto</vt:lpstr>
      <vt:lpstr>Kantoorthema</vt:lpstr>
      <vt:lpstr>Infectiepreventiemaatregelen bij isolatie</vt:lpstr>
      <vt:lpstr>Leeswijzer</vt:lpstr>
      <vt:lpstr>Waarom zijn isolatiemaatregelen belangrijk? </vt:lpstr>
      <vt:lpstr>Wat zijn isolatiemaatregelen? </vt:lpstr>
      <vt:lpstr>Algemene voorzorgsmaatregelen</vt:lpstr>
      <vt:lpstr>Contactisolatie</vt:lpstr>
      <vt:lpstr>Contactisolatie</vt:lpstr>
      <vt:lpstr>Druppelisolatie</vt:lpstr>
      <vt:lpstr>Contactisolatie + druppelisolatie</vt:lpstr>
      <vt:lpstr>Contactisolatie + druppelisolatie</vt:lpstr>
      <vt:lpstr>Hoe lang duurt isolatie? </vt:lpstr>
      <vt:lpstr>Mobilisatie: mag cliënt de kamer uit? </vt:lpstr>
      <vt:lpstr>Gebruik van speelgoed en materialen</vt:lpstr>
      <vt:lpstr>Belangrijk om te onthouden</vt:lpstr>
      <vt:lpstr>🌟 Situaties uit de praktijk </vt:lpstr>
      <vt:lpstr>🌟 Situaties uit de praktijk </vt:lpstr>
      <vt:lpstr>🌟 Situaties uit de praktijk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2</cp:revision>
  <dcterms:created xsi:type="dcterms:W3CDTF">2024-04-11T08:01:36Z</dcterms:created>
  <dcterms:modified xsi:type="dcterms:W3CDTF">2026-08-20T11:13:41Z</dcterms:modified>
</cp:coreProperties>
</file>